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57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63A-B68D-4503-BDD7-710B3B58B9F2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D4242-8D4F-4803-8FFB-1C7C377A37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63A-B68D-4503-BDD7-710B3B58B9F2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D4242-8D4F-4803-8FFB-1C7C377A37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63A-B68D-4503-BDD7-710B3B58B9F2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D4242-8D4F-4803-8FFB-1C7C377A37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63A-B68D-4503-BDD7-710B3B58B9F2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D4242-8D4F-4803-8FFB-1C7C377A37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63A-B68D-4503-BDD7-710B3B58B9F2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D4242-8D4F-4803-8FFB-1C7C377A37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63A-B68D-4503-BDD7-710B3B58B9F2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D4242-8D4F-4803-8FFB-1C7C377A37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63A-B68D-4503-BDD7-710B3B58B9F2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D4242-8D4F-4803-8FFB-1C7C377A37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63A-B68D-4503-BDD7-710B3B58B9F2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D4242-8D4F-4803-8FFB-1C7C377A37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63A-B68D-4503-BDD7-710B3B58B9F2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D4242-8D4F-4803-8FFB-1C7C377A37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63A-B68D-4503-BDD7-710B3B58B9F2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D4242-8D4F-4803-8FFB-1C7C377A37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F863A-B68D-4503-BDD7-710B3B58B9F2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D4242-8D4F-4803-8FFB-1C7C377A37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F863A-B68D-4503-BDD7-710B3B58B9F2}" type="datetimeFigureOut">
              <a:rPr lang="cs-CZ" smtClean="0"/>
              <a:pPr/>
              <a:t>14.10.2020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D4242-8D4F-4803-8FFB-1C7C377A371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42853"/>
            <a:ext cx="7772400" cy="2357453"/>
          </a:xfrm>
        </p:spPr>
        <p:txBody>
          <a:bodyPr>
            <a:normAutofit/>
          </a:bodyPr>
          <a:lstStyle/>
          <a:p>
            <a:endParaRPr lang="cs-CZ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IMG_20201005_1050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190752"/>
            <a:ext cx="7429552" cy="666724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142976" y="428604"/>
            <a:ext cx="72152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Cvičení ze studijní kresby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určeno pro kroužky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Přípravka pro VV školy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Kresba a malba pro dospělé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všem, kteří si chtějí kreslit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Kresebná cvičení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následujících kresebných cvičeních se dozvíte, jak správně nakreslit například elipsu a kulaté předměty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Všechny tyto poznatky jsou důležité ke kresbě zátiší a pomůžou vám lépe pochopit, jak tyto předměty zachytit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Elipsa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Elipsa je tvar, který se musíte naučit kreslit, když chcete ukázat nějaký kruhový předmět ze šikmého úhlu pohledu. Jedná se vlastně o deformovanou kružnici.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Elipsa se změní tak, jak se posune váš pohled.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 tomuto cvičení je ideální obyčejná sklenička.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Elipsa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14348" y="1535113"/>
            <a:ext cx="3783040" cy="639762"/>
          </a:xfrm>
        </p:spPr>
        <p:txBody>
          <a:bodyPr>
            <a:noAutofit/>
          </a:bodyPr>
          <a:lstStyle/>
          <a:p>
            <a:r>
              <a:rPr lang="cs-CZ" sz="1800" b="0" dirty="0" smtClean="0">
                <a:latin typeface="Times New Roman" pitchFamily="18" charset="0"/>
                <a:cs typeface="Times New Roman" pitchFamily="18" charset="0"/>
              </a:rPr>
              <a:t>Sklenice je v úrovni očí – uzounká elipsa, která se jeví jako rovná čára</a:t>
            </a:r>
            <a:endParaRPr lang="cs-CZ" sz="1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072066" y="1428737"/>
            <a:ext cx="3614734" cy="785817"/>
          </a:xfrm>
        </p:spPr>
        <p:txBody>
          <a:bodyPr>
            <a:noAutofit/>
          </a:bodyPr>
          <a:lstStyle/>
          <a:p>
            <a:r>
              <a:rPr lang="cs-CZ" sz="1800" b="0" dirty="0" smtClean="0">
                <a:latin typeface="Times New Roman" pitchFamily="18" charset="0"/>
                <a:cs typeface="Times New Roman" pitchFamily="18" charset="0"/>
              </a:rPr>
              <a:t>Sklenice je pod úrovní vašich očí – elipsa je zakulacenější</a:t>
            </a:r>
            <a:endParaRPr lang="cs-CZ" sz="18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2357430"/>
            <a:ext cx="3310773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357430"/>
            <a:ext cx="3001341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Elipsa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800" b="0" dirty="0" smtClean="0">
                <a:latin typeface="Times New Roman" pitchFamily="18" charset="0"/>
                <a:cs typeface="Times New Roman" pitchFamily="18" charset="0"/>
              </a:rPr>
              <a:t>Zvedněte oči více nad sklenici – elipsa je mnohem plnější</a:t>
            </a:r>
            <a:endParaRPr lang="cs-CZ" sz="1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1600" b="0" dirty="0" smtClean="0">
                <a:latin typeface="Times New Roman" pitchFamily="18" charset="0"/>
                <a:cs typeface="Times New Roman" pitchFamily="18" charset="0"/>
              </a:rPr>
              <a:t>Pokračujte v tomto pohybu – elipsa se stále více zakulacuje</a:t>
            </a:r>
            <a:endParaRPr lang="cs-CZ" sz="16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97059" y="2174875"/>
            <a:ext cx="2960470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254178" y="2174875"/>
            <a:ext cx="2823468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Elipsa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1800" b="0" dirty="0" smtClean="0">
                <a:latin typeface="Times New Roman" pitchFamily="18" charset="0"/>
                <a:cs typeface="Times New Roman" pitchFamily="18" charset="0"/>
              </a:rPr>
              <a:t>Čím výše máte oči – elipsa je stále kulatější</a:t>
            </a:r>
            <a:endParaRPr lang="cs-CZ" sz="1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285861"/>
            <a:ext cx="4041775" cy="571503"/>
          </a:xfrm>
        </p:spPr>
        <p:txBody>
          <a:bodyPr>
            <a:normAutofit/>
          </a:bodyPr>
          <a:lstStyle/>
          <a:p>
            <a:r>
              <a:rPr lang="cs-CZ" sz="1800" b="0" dirty="0" smtClean="0">
                <a:latin typeface="Times New Roman" pitchFamily="18" charset="0"/>
                <a:cs typeface="Times New Roman" pitchFamily="18" charset="0"/>
              </a:rPr>
              <a:t>A stále se zakulacuje</a:t>
            </a:r>
            <a:endParaRPr lang="cs-CZ" sz="18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6654" y="2174875"/>
            <a:ext cx="3081280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197999" y="2174875"/>
            <a:ext cx="2935827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Elipsa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800" b="0" dirty="0" smtClean="0">
                <a:latin typeface="Times New Roman" pitchFamily="18" charset="0"/>
                <a:cs typeface="Times New Roman" pitchFamily="18" charset="0"/>
              </a:rPr>
              <a:t>Za chvíli spatříte dno sklenice</a:t>
            </a:r>
            <a:endParaRPr lang="cs-CZ" sz="1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cs-CZ" sz="1600" b="0" dirty="0" smtClean="0">
                <a:latin typeface="Times New Roman" pitchFamily="18" charset="0"/>
                <a:cs typeface="Times New Roman" pitchFamily="18" charset="0"/>
              </a:rPr>
              <a:t>Pokud se dostane sklenice pod úroveň vašich očí a vy koukáte přímo do ní, elipsa se změní v kruh a dno vytváří menší soustřednou kružnici</a:t>
            </a:r>
            <a:endParaRPr lang="cs-CZ" sz="16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9951" y="2174875"/>
            <a:ext cx="3094686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868746" y="2174875"/>
            <a:ext cx="3594333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Kulaté předměty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následujícím cvičení si procvičíte kresbu kulatých předmětů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Začněte tím, že se doma porozhlédněte a vyberte si několik kulatých a zakulacených předmětů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Všechny předměty si budou tvarem podobné ale věnujte pozornost i povrchům – ty budou jistě jiné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U každého předmětu si nejdříve nakreslete jeho tvar a poté naznačte stíny</a:t>
            </a:r>
          </a:p>
          <a:p>
            <a:pPr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Kulaté předměty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736"/>
            <a:ext cx="3282035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214686"/>
            <a:ext cx="204699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2285992"/>
            <a:ext cx="2990097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428596" y="4357694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Jablko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14744" y="6143644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Švestka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00760" y="5857892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Pomeranč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Kulaté předměty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428736"/>
            <a:ext cx="448028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143504" y="1428736"/>
            <a:ext cx="26432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Abyste vystihli tvar jablka, stínujte po tvaru odshora dolů zaoblenými čárami. Nezapomeňte také na stín, který jablko vrhá.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Kulaté předměty</a:t>
            </a:r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500174"/>
            <a:ext cx="324449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4357686" y="1714488"/>
            <a:ext cx="27860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Abyste vystihli povrch slupky pomeranče, pokryjte ho tečkami. A opět nezapomeňte na stín, který vrhá pomeranč.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Kulaté předměty</a:t>
            </a:r>
            <a:endParaRPr lang="cs-CZ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71612"/>
            <a:ext cx="341721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4429124" y="1857364"/>
            <a:ext cx="29289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Abyste vystihli velmi jemnou a lesklou slupku švestky, naneste stín rovnoměrně a části, které jsou výrazně světlé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progumujte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gumou. Tak se vám podaří vystihnout lesk švestky.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Příště si vyzkoušíme kresbu pravoúhlých předmětů a práci s perspektivou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349</Words>
  <Application>Microsoft Office PowerPoint</Application>
  <PresentationFormat>Předvádění na obrazovce (4:3)</PresentationFormat>
  <Paragraphs>36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Calibri</vt:lpstr>
      <vt:lpstr>Times New Roman</vt:lpstr>
      <vt:lpstr>Wingdings</vt:lpstr>
      <vt:lpstr>Motiv sady Office</vt:lpstr>
      <vt:lpstr>Prezentace aplikace PowerPoint</vt:lpstr>
      <vt:lpstr>Kresebná cvičení</vt:lpstr>
      <vt:lpstr>Elipsa</vt:lpstr>
      <vt:lpstr>Elipsa</vt:lpstr>
      <vt:lpstr>Elipsa</vt:lpstr>
      <vt:lpstr>Elipsa</vt:lpstr>
      <vt:lpstr>Elipsa</vt:lpstr>
      <vt:lpstr>Kulaté předměty</vt:lpstr>
      <vt:lpstr>Kulaté předměty</vt:lpstr>
      <vt:lpstr>Kulaté předměty</vt:lpstr>
      <vt:lpstr>Kulaté předměty</vt:lpstr>
      <vt:lpstr>Kulaté předměty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Cvičení ze studijní kresby - určeno pro kroužky Přípravka pro VV školy, Kresba a malba pro dospělé a všem, kteří si chtějí kreslit</dc:title>
  <dc:creator>Nielka</dc:creator>
  <cp:lastModifiedBy>Marie Haklová</cp:lastModifiedBy>
  <cp:revision>9</cp:revision>
  <dcterms:created xsi:type="dcterms:W3CDTF">2020-10-06T08:21:28Z</dcterms:created>
  <dcterms:modified xsi:type="dcterms:W3CDTF">2020-10-14T14:30:01Z</dcterms:modified>
</cp:coreProperties>
</file>