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59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369E2-3956-4488-895C-31183C351D6D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EBCF0-94C2-47A7-AD90-DBA9D63FA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2286015"/>
          </a:xfrm>
        </p:spPr>
        <p:txBody>
          <a:bodyPr>
            <a:normAutofit/>
          </a:bodyPr>
          <a:lstStyle/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IMG_20200331_135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571604" y="5143512"/>
            <a:ext cx="728667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Jak pracovat s akvarelem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kroužky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Přípravka pro VV školy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Kresba a malba pro dospělé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všem, kteří si tuto techniku chtějí vyzkoušet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Akvarel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tomto cvičení se blíže seznámíme s malířskou technikou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avarelu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Dozvíte se něco málo o porozumění barvám, jaké si připravit pomůcky a jak začít.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Porozumění barvám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začátek je dobré seznámit se s teorií barev. Barvy se dělí do tří kategorií – primární, sekundární a terciární.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Všechny barvy mají odstín – pohybují se od nejsvětlejších po nejtmavší podle toho, kolik bílé do barvy přidáme (v případě akvarelu přidáváme vodu).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Teorie barev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Primární barvy – žlutá, červená, modrá. Jejich vzájemných smícháním vznikají barvy sekundární.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285860"/>
            <a:ext cx="4041775" cy="1357322"/>
          </a:xfrm>
        </p:spPr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Sekundární barvy – oranžová (žlutá+červená), fialová (červená+modrá), zelená (modrá+žlutá). Jejich vzájemných smícháním vznikají barvy terciární.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813" y="2174875"/>
            <a:ext cx="3688962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0849" y="2713127"/>
            <a:ext cx="3170176" cy="341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akvarel je důležitý také výběr štětců a papírů.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Štětce volíme vždy kulaté a pracujeme s různými tloušťky – s tenkým (detaily), středním (ten budete používat nejčastěji), tlustým (velké plochy, pozadí).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akvarel se používá speciální akvarelový papír, který má větší gramáž = jeho povrch je hrubší, tím pádem je schopen pojmout více vody, nebude se kroutit,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žmolkovat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trhat a dělat další neplechy.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 samotném malování mějte po ruce i druhý menší papír, který slouží jako paleta (můžete si na něm zkoušet odstíny barev). Dále je také důležitý ubrousek, do kterého si ze štětce otíráte přebytečnou vodu.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Jednoduchá cvičení na začátek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Nejprve si vyzkoušejte, jak akvarel vůbec funguje. Zkuste si míchat jednotlivé barvy, přidávat více/méně vody, stínovat od nejsvětlejší po nejtmavší. Zkuste malovat různé barevné skvrny, seznamte se se štětci i papírem, který se chová jinak než papír klasický.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Malba vlastního námětu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Nyní si můžete vyzkoušet namalovat jednoduchý námět dle sebe – zátiší, květinu v květináči, pohled z okna, nějaký zajímavý detail. Já zvolila pohled z okna.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Malba vlastního námětu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Nejprve si námět jemně načrtněte tužkou nebo velmi světlou barvou. Poté vyplňujte všechny plochy světlejším odstínem, než jaký vidíte. Nanášené barvy se postupně vrství, přidávají a vytváří se objem, prostor, živá a bohatá barevnost. Nespěchejte, mezi jednotlivými kroky si dávejte kratší pauzu, aby mohla každá další vrstva zaschnout, a aby se barvy úplně nerozpily. Akvarelový obraz je na delší čas, není namalovaný za chvilku, věřím, že si tvoření ale užijete, je to velmi příjemná a jemná technika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Malba vlastního námětu</a:t>
            </a:r>
            <a:endParaRPr lang="cs-CZ" dirty="0"/>
          </a:p>
        </p:txBody>
      </p:sp>
      <p:pic>
        <p:nvPicPr>
          <p:cNvPr id="4" name="Zástupný symbol pro obsah 3" descr="IMG_20201007_1410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285860"/>
            <a:ext cx="3394472" cy="4525963"/>
          </a:xfrm>
        </p:spPr>
      </p:pic>
      <p:pic>
        <p:nvPicPr>
          <p:cNvPr id="5" name="Obrázek 4" descr="IMG_20201007_1514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262048"/>
            <a:ext cx="3429024" cy="457203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57422" y="6072206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Postupné vybarvování ploch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Malba vlastního námětu</a:t>
            </a:r>
            <a:endParaRPr lang="cs-CZ" dirty="0"/>
          </a:p>
        </p:txBody>
      </p:sp>
      <p:pic>
        <p:nvPicPr>
          <p:cNvPr id="4" name="Zástupný symbol pro obsah 3" descr="IMG_20201008_1308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285860"/>
            <a:ext cx="3857652" cy="5143536"/>
          </a:xfrm>
        </p:spPr>
      </p:pic>
      <p:sp>
        <p:nvSpPr>
          <p:cNvPr id="6" name="TextovéPole 5"/>
          <p:cNvSpPr txBox="1"/>
          <p:nvPr/>
        </p:nvSpPr>
        <p:spPr>
          <a:xfrm>
            <a:off x="4572000" y="1357298"/>
            <a:ext cx="271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Postupně přidáváme další a další vrstvy, přidáváme detaily.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Malba vlastního námětu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nakonec můžete obrysové linie obtáhnout tenkým černým fixem pro zvýraznění detailů (není to ale nutné)</a:t>
            </a:r>
            <a:endParaRPr lang="cs-CZ" sz="2000" dirty="0"/>
          </a:p>
        </p:txBody>
      </p:sp>
      <p:pic>
        <p:nvPicPr>
          <p:cNvPr id="5" name="Zástupný symbol pro obsah 4" descr="IMG_20201009_1121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Zástupný symbol pro obsah 5" descr="IMG_20201009_11082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484</Words>
  <Application>Microsoft Office PowerPoint</Application>
  <PresentationFormat>Předvádění na obrazovce (4:3)</PresentationFormat>
  <Paragraphs>25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Akvarel</vt:lpstr>
      <vt:lpstr>Porozumění barvám</vt:lpstr>
      <vt:lpstr>Teorie barev</vt:lpstr>
      <vt:lpstr>Pomůcky</vt:lpstr>
      <vt:lpstr>Jednoduchá cvičení na začátek</vt:lpstr>
      <vt:lpstr>Malba vlastního námětu</vt:lpstr>
      <vt:lpstr>Malba vlastního námětu</vt:lpstr>
      <vt:lpstr>Malba vlastního námětu</vt:lpstr>
      <vt:lpstr>Malba vlastního námětu</vt:lpstr>
      <vt:lpstr>Malba vlastního námětu -nakonec můžete obrysové linie obtáhnout tenkým černým fixem pro zvýraznění detailů (není to ale nutné)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pracovat s akvarelem - určeno pro kroužky Přípravka pro VV školy, Kresba a malba pro dospělé a všem, kteří si tuto techniku chtějí vyzkoušet</dc:title>
  <dc:creator>Nielka</dc:creator>
  <cp:lastModifiedBy>Marie Haklová</cp:lastModifiedBy>
  <cp:revision>7</cp:revision>
  <dcterms:created xsi:type="dcterms:W3CDTF">2020-10-06T08:05:26Z</dcterms:created>
  <dcterms:modified xsi:type="dcterms:W3CDTF">2020-10-14T14:21:17Z</dcterms:modified>
</cp:coreProperties>
</file>