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496E9-C748-4E32-B343-84FC461B3166}" type="datetimeFigureOut">
              <a:rPr lang="cs-CZ" smtClean="0"/>
              <a:t>29.04.2020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7B7FF-BD67-46DC-AB5B-FEF491EC857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IMG_20191123_145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803653"/>
            <a:ext cx="8072462" cy="605434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214414" y="214290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Výtvarný úkol – odlévání ze sádry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36272" y="6309320"/>
            <a:ext cx="2121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2020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dlévání ze sádry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tomto výtvarném úkolu si ukážeme, jak jednoduše vyrobit závěsné dekorace na zeď technikou odlévání ze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sádry.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Rostliny všeho druhu (teď vše kvete, je tedy ideální čas) – květiny, větvičky, trávy, klacíky, všemožné přírodniny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Sádra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Keramická hlína – místo hlíny se stejně dobře dá použít modurit, plastelína nebo obyčejné těsto (mouka+voda)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Váleček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Miska s vodou na rozmíchání sádry</a:t>
            </a: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Vodovky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+ štětec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Kdo by nechtěl rostlinné motivy, může použít cokoliv jiného, odlévat se dá úplně vše. Hezky vypadají i mušličky nebo nějaká látka se strukturou (krajka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Nejdříve si z hlíny (nebo hmoty, kterou máte k dispozici) vyválejte placku o tloušťce cca 1 cm (velikost je na vás, záleží, jak velkou chcete dekoraci mít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vyválenou placku si dle sebe naskládejte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přírodniny. Až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budete mít rozmístěné, opatrně je do hlíny zaválejte válečkem tak, aby se krásně obtiskla jejich struktura. Poté je opatrně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odstraňte.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Vyválejte si z hlíny váleček, který přimáčkněte kolem obtisknutých přírodnin. Vytvoříte tak takovou ohrádku, díky které sádra nevyteče ven a také udáte dekoraci tvar (váleček přimáčkněte důkladně, nechceme žádné dírky, kudy by sádra mohla odtéct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hlínu zbytečně nesahejte, každý otisk prstu či důlek je po odlití totiž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vidět.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191119_1006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714488"/>
            <a:ext cx="3608786" cy="4811715"/>
          </a:xfrm>
        </p:spPr>
      </p:pic>
      <p:pic>
        <p:nvPicPr>
          <p:cNvPr id="5" name="Obrázek 4" descr="IMG_20191119_1025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2857496"/>
            <a:ext cx="4881565" cy="36611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Teď přichází na řadu sádra – v misce s vodou si ji rozmíchejte dle návodu. Já sádru připravuji dle oka, do misky dám trošku vody a 2 lžíce sádry a rozmíchám. Dle potřeby buď přidávám vodu nebo sádru, konzistence by měla být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krémová.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případě moc řídké sádry bude odlitek velmi dlouho schnout, v opačném případě se nevylijí všechny detaily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struktury.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Když máme sádru rozmíchanou (moc neotálíme, jelikož sádra rychle tuhne), nalijeme ji hned na připravenou placku až po okraj ohrádky a necháme tuhnout tak 15-20 min. (záleží na hustotě). Tak po 10 minutách můžeme udělat špejlí dírku, aby se dala dekorace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zavěsit.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tuto chvíli sádru opravdu necháme odpočívat a zbytečně na ni nesaháme, odlitek by se mohl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poškodit.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Až uvidíme, že sádra je již trošku ztuhlá, velmi opatrně se jí můžeme dotknout – když ucítíme, že hřeje, je to správně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sádra právě když tvrdne, tak krásně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hřeje.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424_0905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1201" y="1365008"/>
            <a:ext cx="4356815" cy="47611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dvaceti minutách vyzkoušíme, zda je sádra již ztvrdlá – opravdu záleží na hustotě, tvrdnutí může trvat kratší dobu ale i déle, sádru radši klidně nechte odpočívat déle, abyste měli jistotu, že je již opravdu ztuhlá, a aby vám odlitek zbytečně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nepraskl.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Když máme jistotu, že sádra již ztuhla, velmi opatrně odstraníme hlínu a můžeme se radovat z krásného realistického odlitku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191119_1304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500174"/>
            <a:ext cx="3394472" cy="4525963"/>
          </a:xfrm>
        </p:spPr>
      </p:pic>
      <p:pic>
        <p:nvPicPr>
          <p:cNvPr id="5" name="Obrázek 4" descr="IMG_20191119_1327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500306"/>
            <a:ext cx="5357818" cy="26025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Odlitek ještě necháme nějakou dobu proschnout a pak si ho můžete nabarvit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vodovkami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Je lepší používat hodně rozředěné barvy, aby odlitek jen lehce zabarvily, husté barvy by nám zakryly vytvořenou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strukturu.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191121_1057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214422"/>
            <a:ext cx="3394472" cy="4525963"/>
          </a:xfrm>
        </p:spPr>
      </p:pic>
      <p:pic>
        <p:nvPicPr>
          <p:cNvPr id="5" name="Obrázek 4" descr="IMG_20191123_1450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1857364"/>
            <a:ext cx="5143504" cy="3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191123_150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1617" y="1600200"/>
            <a:ext cx="782076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Tímto způsobem si nemusíte vytvářet jen dekorace na zeď, ale třeba i přívěsek na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krk.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Stačí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když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odlitek uděláte malý, třeba jen s jedním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kvítkem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565</Words>
  <Application>Microsoft Office PowerPoint</Application>
  <PresentationFormat>Předvádění na obrazovce (4:3)</PresentationFormat>
  <Paragraphs>36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Odlévání ze sádry</vt:lpstr>
      <vt:lpstr>Pomůcky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7</cp:revision>
  <dcterms:created xsi:type="dcterms:W3CDTF">2020-04-28T07:04:46Z</dcterms:created>
  <dcterms:modified xsi:type="dcterms:W3CDTF">2020-04-29T09:50:17Z</dcterms:modified>
</cp:coreProperties>
</file>