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3388"/>
            <a:ext cx="89677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HD-ShadowSho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0" y="4243388"/>
            <a:ext cx="30765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/>
          <p:cNvSpPr/>
          <p:nvPr/>
        </p:nvSpPr>
        <p:spPr>
          <a:xfrm>
            <a:off x="0" y="2590800"/>
            <a:ext cx="8967788" cy="165893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9"/>
          <p:cNvSpPr/>
          <p:nvPr/>
        </p:nvSpPr>
        <p:spPr>
          <a:xfrm>
            <a:off x="9112250" y="2590800"/>
            <a:ext cx="3076575" cy="1658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E6088-07C9-4700-8777-E7F26BA2DA38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125" y="2749550"/>
            <a:ext cx="1171575" cy="1357313"/>
          </a:xfrm>
        </p:spPr>
        <p:txBody>
          <a:bodyPr/>
          <a:lstStyle>
            <a:lvl1pPr>
              <a:defRPr/>
            </a:lvl1pPr>
          </a:lstStyle>
          <a:p>
            <a:fld id="{DAD18915-1484-4DBF-BE0E-72385DF3216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8590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6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7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D03DA-D011-4FCE-9B52-7BFB6028FEE4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D3B8A-9F98-4E6C-99E7-94FBE72898A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7221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6225"/>
            <a:ext cx="10437813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4087813"/>
            <a:ext cx="16033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/>
          <p:cNvSpPr/>
          <p:nvPr/>
        </p:nvSpPr>
        <p:spPr>
          <a:xfrm>
            <a:off x="0" y="2725738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9"/>
          <p:cNvSpPr/>
          <p:nvPr/>
        </p:nvSpPr>
        <p:spPr>
          <a:xfrm>
            <a:off x="10585450" y="2725738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76A8E-7619-44B3-B213-08F5C47361DC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913" y="2870200"/>
            <a:ext cx="1154112" cy="1090613"/>
          </a:xfrm>
        </p:spPr>
        <p:txBody>
          <a:bodyPr/>
          <a:lstStyle>
            <a:lvl1pPr>
              <a:defRPr/>
            </a:lvl1pPr>
          </a:lstStyle>
          <a:p>
            <a:fld id="{AE949869-0FD3-4C03-8933-CD2FA8C8BBF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6994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0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9B565-8F29-4431-8B8E-EB564DE1512E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29802-BD51-480A-9278-BD25CF4F30E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14470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1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12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2A651-293B-4B46-9591-6837CC8B599A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4BAC5-3B6A-41EC-9AD5-85CDDF323BE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9825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7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472FB-E376-455D-AD62-1557FB42EF99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CDFCB-7CC9-4BC3-868D-D0B4F51F80A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8805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D-ShadowShor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5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CC35C-5350-439C-9A92-5942EB92A044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23766-B41A-4C98-915B-079076252FB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3011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0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DE819-3694-4E20-A4A0-17B5D8DFAA32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B151F-8277-4663-9B8C-C7D826EDBAD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6728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0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90AAF-BAD2-43C3-A80D-C314DD8E692B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F9B92-2657-42A9-9033-14F17B10D8D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63826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9313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5929313"/>
            <a:ext cx="16033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/>
          <p:nvPr/>
        </p:nvSpPr>
        <p:spPr>
          <a:xfrm>
            <a:off x="0" y="4567238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0"/>
          <p:cNvSpPr/>
          <p:nvPr/>
        </p:nvSpPr>
        <p:spPr>
          <a:xfrm>
            <a:off x="10585450" y="4567238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25B2-595B-4250-B9C0-77A198C91F9B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913" y="4711700"/>
            <a:ext cx="1154112" cy="1090613"/>
          </a:xfrm>
        </p:spPr>
        <p:txBody>
          <a:bodyPr/>
          <a:lstStyle>
            <a:lvl1pPr>
              <a:defRPr/>
            </a:lvl1pPr>
          </a:lstStyle>
          <a:p>
            <a:fld id="{909F841F-DF5E-4669-9E16-AF7BEEF82D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47722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9313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5929313"/>
            <a:ext cx="16033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/>
          <p:nvPr/>
        </p:nvSpPr>
        <p:spPr>
          <a:xfrm>
            <a:off x="0" y="4567238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0"/>
          <p:cNvSpPr/>
          <p:nvPr/>
        </p:nvSpPr>
        <p:spPr>
          <a:xfrm>
            <a:off x="10585450" y="4567238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4ED25-432A-4D71-A526-1CDC076ED123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913" y="4711700"/>
            <a:ext cx="1154112" cy="1090613"/>
          </a:xfrm>
        </p:spPr>
        <p:txBody>
          <a:bodyPr/>
          <a:lstStyle>
            <a:lvl1pPr>
              <a:defRPr/>
            </a:lvl1pPr>
          </a:lstStyle>
          <a:p>
            <a:fld id="{2D2831ED-A6EE-4DFC-99EE-25D9188BEFF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74920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9313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5929313"/>
            <a:ext cx="16033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/>
          <p:nvPr/>
        </p:nvSpPr>
        <p:spPr>
          <a:xfrm>
            <a:off x="0" y="4567238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4"/>
          <p:cNvSpPr/>
          <p:nvPr/>
        </p:nvSpPr>
        <p:spPr>
          <a:xfrm>
            <a:off x="10585450" y="4567238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15"/>
          <p:cNvSpPr txBox="1"/>
          <p:nvPr/>
        </p:nvSpPr>
        <p:spPr>
          <a:xfrm>
            <a:off x="584200" y="747713"/>
            <a:ext cx="6096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7200" dirty="0">
                <a:effectLst/>
                <a:latin typeface="+mn-lt"/>
              </a:rPr>
              <a:t>“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663113" y="30337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72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3FBDB-EDB8-4DEE-9609-ED3EAAFAE2AD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10729913" y="4710113"/>
            <a:ext cx="1154112" cy="1090612"/>
          </a:xfrm>
        </p:spPr>
        <p:txBody>
          <a:bodyPr/>
          <a:lstStyle>
            <a:lvl1pPr>
              <a:defRPr/>
            </a:lvl1pPr>
          </a:lstStyle>
          <a:p>
            <a:fld id="{D69A36B9-10AC-4C35-B559-7C2920A50A1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00376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9313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5929313"/>
            <a:ext cx="160337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0"/>
          <p:cNvSpPr/>
          <p:nvPr/>
        </p:nvSpPr>
        <p:spPr>
          <a:xfrm>
            <a:off x="0" y="4567238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1"/>
          <p:cNvSpPr/>
          <p:nvPr/>
        </p:nvSpPr>
        <p:spPr>
          <a:xfrm>
            <a:off x="10585450" y="4567238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F887D-571B-4BD7-9AB8-CB7A0940107C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913" y="4710113"/>
            <a:ext cx="1154112" cy="1090612"/>
          </a:xfrm>
        </p:spPr>
        <p:txBody>
          <a:bodyPr/>
          <a:lstStyle>
            <a:lvl1pPr>
              <a:defRPr/>
            </a:lvl1pPr>
          </a:lstStyle>
          <a:p>
            <a:fld id="{FB418445-53BC-4618-94E0-189978A2096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78894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8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FC92B-0C69-4CC6-90B4-5242E3317649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5457D0BA-5C42-4B77-A29C-DF8D7ACCF78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612260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4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6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7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noProof="0"/>
              <a:t>Kliknutím na ikonu přidáte obrázek.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noProof="0"/>
              <a:t>Kliknutím na ikonu přidáte obrázek.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noProof="0"/>
              <a:t>Kliknutím na ikonu přidáte obrázek.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F26A9-C4EE-46E5-851D-595D51F7B32D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78B6C213-1ED3-4083-ACE9-AC4FEE35549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3573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ShadowLo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0088"/>
            <a:ext cx="1043781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HD-ShadowSho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450" y="1971675"/>
            <a:ext cx="16033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/>
          <p:cNvSpPr/>
          <p:nvPr/>
        </p:nvSpPr>
        <p:spPr>
          <a:xfrm>
            <a:off x="0" y="609600"/>
            <a:ext cx="10437813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9"/>
          <p:cNvSpPr/>
          <p:nvPr/>
        </p:nvSpPr>
        <p:spPr>
          <a:xfrm>
            <a:off x="10585450" y="6096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64EC0-BB8B-4A91-ABA6-669ED5AEF40A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01AFE-CCA8-4A8B-AB63-8687CC14D14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5566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 rot="5400000">
            <a:off x="8116094" y="1869281"/>
            <a:ext cx="5106988" cy="136842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 rot="5400000">
            <a:off x="9867900" y="5372100"/>
            <a:ext cx="1603375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200" y="593566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1FC68-A670-4D5B-B666-EB21AADBDDFE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1038" y="5935663"/>
            <a:ext cx="61261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8088" y="5399088"/>
            <a:ext cx="1154112" cy="1090612"/>
          </a:xfrm>
        </p:spPr>
        <p:txBody>
          <a:bodyPr anchor="t"/>
          <a:lstStyle>
            <a:lvl1pPr algn="ctr">
              <a:defRPr/>
            </a:lvl1pPr>
          </a:lstStyle>
          <a:p>
            <a:fld id="{56D02AAA-5888-4F00-95DB-1B90E4E1F0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4536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8925"/>
            </a:gs>
            <a:gs pos="50000">
              <a:srgbClr val="D54209"/>
            </a:gs>
            <a:gs pos="100000">
              <a:srgbClr val="8D0000"/>
            </a:gs>
          </a:gsLst>
          <a:lin ang="25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ashOverlay-FullResolve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81038" y="752475"/>
            <a:ext cx="96139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02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1038" y="2336800"/>
            <a:ext cx="9613900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Po kliknutí můžete upravovat styly textu v předloze.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1738" y="59356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6A50E1-2935-42FA-853B-561C0807E347}" type="datetimeFigureOut">
              <a:rPr lang="cs-CZ"/>
              <a:pPr>
                <a:defRPr/>
              </a:pPr>
              <a:t>04.04.2020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1038" y="5935663"/>
            <a:ext cx="6870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913" y="752475"/>
            <a:ext cx="1154112" cy="10922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3600">
                <a:solidFill>
                  <a:srgbClr val="FFFFFF"/>
                </a:solidFill>
              </a:defRPr>
            </a:lvl1pPr>
          </a:lstStyle>
          <a:p>
            <a:fld id="{46BC5C47-9EE9-443C-B92D-E58D6079075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747" r:id="rId17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 noChangeArrowheads="1"/>
          </p:cNvSpPr>
          <p:nvPr>
            <p:ph type="ctrTitle"/>
          </p:nvPr>
        </p:nvSpPr>
        <p:spPr>
          <a:xfrm>
            <a:off x="6778048" y="662854"/>
            <a:ext cx="4645025" cy="1509712"/>
          </a:xfrm>
        </p:spPr>
        <p:txBody>
          <a:bodyPr/>
          <a:lstStyle/>
          <a:p>
            <a:r>
              <a:rPr lang="cs-CZ" altLang="cs-CZ" sz="7200" b="1" dirty="0" smtClean="0">
                <a:latin typeface="Angsana New" pitchFamily="18" charset="-120"/>
                <a:ea typeface="Angsana New" pitchFamily="18" charset="-120"/>
                <a:cs typeface="Angsana New" pitchFamily="18" charset="-120"/>
              </a:rPr>
              <a:t>Dílna s Animací</a:t>
            </a:r>
          </a:p>
        </p:txBody>
      </p:sp>
      <p:sp>
        <p:nvSpPr>
          <p:cNvPr id="19459" name="Podnadpis 2"/>
          <p:cNvSpPr>
            <a:spLocks noGrp="1" noChangeArrowheads="1"/>
          </p:cNvSpPr>
          <p:nvPr>
            <p:ph type="subTitle" idx="1"/>
          </p:nvPr>
        </p:nvSpPr>
        <p:spPr>
          <a:xfrm>
            <a:off x="7031038" y="3073400"/>
            <a:ext cx="4645025" cy="1147763"/>
          </a:xfrm>
        </p:spPr>
        <p:txBody>
          <a:bodyPr/>
          <a:lstStyle/>
          <a:p>
            <a:pPr algn="l"/>
            <a:r>
              <a:rPr lang="cs-CZ" altLang="cs-CZ" sz="2800" b="1" smtClean="0"/>
              <a:t>Práce s App Stick Nodes</a:t>
            </a:r>
          </a:p>
        </p:txBody>
      </p:sp>
      <p:pic>
        <p:nvPicPr>
          <p:cNvPr id="9" name="Obrázek 8" descr="Obsah obrázku interiér, žlutá, oranžová, stůl&#10;&#10;Popis byl vytvořen automaticky"/>
          <p:cNvPicPr>
            <a:picLocks noChangeAspect="1"/>
          </p:cNvPicPr>
          <p:nvPr/>
        </p:nvPicPr>
        <p:blipFill rotWithShape="1">
          <a:blip r:embed="rId2"/>
          <a:srcRect r="20943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ovéPole 1"/>
          <p:cNvSpPr txBox="1"/>
          <p:nvPr/>
        </p:nvSpPr>
        <p:spPr>
          <a:xfrm>
            <a:off x="9445337" y="6317672"/>
            <a:ext cx="2316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Jana Sailerová, 2020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Stáhněte si APP </a:t>
            </a:r>
            <a:r>
              <a:rPr lang="cs-CZ" altLang="cs-CZ" b="1" dirty="0" err="1" smtClean="0">
                <a:solidFill>
                  <a:srgbClr val="FF0000"/>
                </a:solidFill>
              </a:rPr>
              <a:t>Stick</a:t>
            </a:r>
            <a:r>
              <a:rPr lang="cs-CZ" altLang="cs-CZ" b="1" dirty="0" smtClean="0">
                <a:solidFill>
                  <a:srgbClr val="FF0000"/>
                </a:solidFill>
              </a:rPr>
              <a:t> </a:t>
            </a:r>
            <a:r>
              <a:rPr lang="cs-CZ" altLang="cs-CZ" b="1" dirty="0" err="1" smtClean="0">
                <a:solidFill>
                  <a:srgbClr val="FF0000"/>
                </a:solidFill>
              </a:rPr>
              <a:t>Nodes</a:t>
            </a:r>
            <a:r>
              <a:rPr lang="cs-CZ" altLang="cs-CZ" b="1" dirty="0" smtClean="0">
                <a:solidFill>
                  <a:srgbClr val="FF0000"/>
                </a:solidFill>
              </a:rPr>
              <a:t> </a:t>
            </a:r>
            <a:r>
              <a:rPr lang="cs-CZ" altLang="cs-CZ" dirty="0" smtClean="0"/>
              <a:t>(do telefonu nebo </a:t>
            </a:r>
            <a:r>
              <a:rPr lang="cs-CZ" altLang="cs-CZ" dirty="0" smtClean="0"/>
              <a:t>tabletu)</a:t>
            </a:r>
          </a:p>
        </p:txBody>
      </p:sp>
      <p:pic>
        <p:nvPicPr>
          <p:cNvPr id="20483" name="Zástupný obsah 4" descr="Obsah obrázku podepsat, ulice, velké, malované&#10;&#10;Popis byl vytvořen automatick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9588" y="2763838"/>
            <a:ext cx="4876800" cy="27432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Po stažení a spuštění</a:t>
            </a:r>
          </a:p>
        </p:txBody>
      </p:sp>
      <p:pic>
        <p:nvPicPr>
          <p:cNvPr id="21507" name="Obrázek 6" descr="Obsah obrázku snímek obrazovky&#10;&#10;Popis byl vytvořen automatic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1600200"/>
            <a:ext cx="8121650" cy="517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8925"/>
            </a:gs>
            <a:gs pos="50000">
              <a:srgbClr val="D54209"/>
            </a:gs>
            <a:gs pos="100000">
              <a:srgbClr val="8D0000"/>
            </a:gs>
          </a:gsLst>
          <a:lin ang="25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3388"/>
            <a:ext cx="89677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0" y="4243388"/>
            <a:ext cx="30765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0" y="2590800"/>
            <a:ext cx="8967788" cy="165893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112250" y="2590800"/>
            <a:ext cx="3076575" cy="1658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6" name="Picture 1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Obrázek 3" descr="Obsah obrázku snímek obrazovky&#10;&#10;Popis byl vytvořen automatic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407988"/>
            <a:ext cx="10725150" cy="604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8925"/>
            </a:gs>
            <a:gs pos="50000">
              <a:srgbClr val="D54209"/>
            </a:gs>
            <a:gs pos="100000">
              <a:srgbClr val="8D0000"/>
            </a:gs>
          </a:gsLst>
          <a:lin ang="25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3388"/>
            <a:ext cx="89677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0" y="4243388"/>
            <a:ext cx="30765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0" y="2590800"/>
            <a:ext cx="8967788" cy="165893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112250" y="2590800"/>
            <a:ext cx="3076575" cy="1658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60" name="Picture 1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Obrázek 3" descr="Obsah obrázku snímek obrazovky&#10;&#10;Popis byl vytvořen automatic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404813"/>
            <a:ext cx="10704513" cy="602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1038" y="4286250"/>
            <a:ext cx="9613900" cy="587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Tak jak </a:t>
            </a:r>
            <a:r>
              <a:rPr lang="cs-CZ" dirty="0" smtClean="0"/>
              <a:t>vám </a:t>
            </a:r>
            <a:r>
              <a:rPr lang="cs-CZ" dirty="0"/>
              <a:t>to jde?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Hotové animace můžete posílat na </a:t>
            </a:r>
            <a:r>
              <a:rPr lang="cs-CZ" dirty="0" smtClean="0"/>
              <a:t>e-mail</a:t>
            </a:r>
            <a:r>
              <a:rPr lang="cs-CZ" dirty="0"/>
              <a:t>: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b="1" dirty="0"/>
          </a:p>
        </p:txBody>
      </p:sp>
      <p:sp>
        <p:nvSpPr>
          <p:cNvPr id="24579" name="Zástupný text 2"/>
          <p:cNvSpPr>
            <a:spLocks noGrp="1" noChangeArrowheads="1"/>
          </p:cNvSpPr>
          <p:nvPr>
            <p:ph type="body" sz="half" idx="2"/>
          </p:nvPr>
        </p:nvSpPr>
        <p:spPr>
          <a:xfrm>
            <a:off x="681038" y="5300663"/>
            <a:ext cx="9613900" cy="501650"/>
          </a:xfrm>
        </p:spPr>
        <p:txBody>
          <a:bodyPr/>
          <a:lstStyle/>
          <a:p>
            <a:r>
              <a:rPr lang="cs-CZ" altLang="cs-CZ" sz="2800" b="1" smtClean="0"/>
              <a:t>j.sailerova@ddmstodulky.cz</a:t>
            </a:r>
            <a:endParaRPr lang="cs-CZ" altLang="cs-CZ" sz="2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í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45</Words>
  <Application>Microsoft Office PowerPoint</Application>
  <PresentationFormat>Širokoúhlá obrazovka</PresentationFormat>
  <Paragraphs>7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Angsana New</vt:lpstr>
      <vt:lpstr>Arial</vt:lpstr>
      <vt:lpstr>Trebuchet MS</vt:lpstr>
      <vt:lpstr>Berlín</vt:lpstr>
      <vt:lpstr>Dílna s Animací</vt:lpstr>
      <vt:lpstr>Stáhněte si APP Stick Nodes (do telefonu nebo tabletu)</vt:lpstr>
      <vt:lpstr>Po stažení a spuštění</vt:lpstr>
      <vt:lpstr>Prezentace aplikace PowerPoint</vt:lpstr>
      <vt:lpstr>Prezentace aplikace PowerPoint</vt:lpstr>
      <vt:lpstr>Tak jak vám to jde?  Hotové animace můžete posílat na e-mail: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Dílna s Animací</dc:title>
  <dc:creator>Jana Sailerová</dc:creator>
  <cp:lastModifiedBy>Marie Haklová</cp:lastModifiedBy>
  <cp:revision>4</cp:revision>
  <dcterms:created xsi:type="dcterms:W3CDTF">2020-04-02T20:08:02Z</dcterms:created>
  <dcterms:modified xsi:type="dcterms:W3CDTF">2020-04-04T19:39:05Z</dcterms:modified>
</cp:coreProperties>
</file>