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91802-43BC-4D3C-AAA6-5E84417CD3C4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8D162-9842-4780-B268-0B54FDBD2BE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5852" y="5105400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Výtvarný úkol – surrealistické zátiší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unnam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390393" cy="41434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625688" y="6381328"/>
            <a:ext cx="2121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2020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Surrealismus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tomto výtvarném úkolu se seznámíme s uměleckým směrem surrealismem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Surrealismus byl umělecký směr 20. let 20. století. Usiloval o osvobození mysli a zdůrazňoval podvědomí. Umělci se snažili zachytit své sny, myšlenky, vize, duševní stavy, představy, pocity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Umělci hodně pracovali například s koláží nebo fotomontáží, kdy dohromady spojovali na první pohled neslučitelné předměty a prvky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 zakladatele je považován André Breton, který sepsal Manifest surrealismu, mezi další umělce tohoto směru patřil např. Salvador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Dalí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René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Magritte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Max Ernst, Man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Ray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z českých umělců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Toyen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či Jindřich Štýrský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Surrealismus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1538" y="1571612"/>
            <a:ext cx="4040188" cy="639762"/>
          </a:xfrm>
        </p:spPr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Josef  Vašák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josef vašák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52155" y="2174875"/>
            <a:ext cx="2850278" cy="3951288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Max Ernst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sah 7" descr="maxernstoidipusrex1922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5025" y="2315142"/>
            <a:ext cx="4041775" cy="36707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Surrealismus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Man </a:t>
            </a:r>
            <a:r>
              <a:rPr lang="cs-CZ" b="0" dirty="0" err="1" smtClean="0">
                <a:latin typeface="Times New Roman" pitchFamily="18" charset="0"/>
                <a:cs typeface="Times New Roman" pitchFamily="18" charset="0"/>
              </a:rPr>
              <a:t>Ray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man ra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62028"/>
            <a:ext cx="4040188" cy="297698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Salvador </a:t>
            </a:r>
            <a:r>
              <a:rPr lang="cs-CZ" b="0" dirty="0" err="1" smtClean="0">
                <a:latin typeface="Times New Roman" pitchFamily="18" charset="0"/>
                <a:cs typeface="Times New Roman" pitchFamily="18" charset="0"/>
              </a:rPr>
              <a:t>Dalí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sah 7" descr="surrealismus-dali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5025" y="2614973"/>
            <a:ext cx="4041775" cy="30710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Surrealistické zátiší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co bude našim úkolem? Vyzkoušíme si takové surrealistické zátiší také vytvořit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Zároveň si procvičíme i svou studijní kresbu podle reality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Pomůcky: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obyčejná tužka (nebo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fixa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propiska), bílé čtvrtky, nůžky, lepidlo a pár doma nalezených předmětů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Nejdříve doma najděte pár různých předmětů, které spolu vůbec nemusí nijak souviset (ideálně tak 5 - 7). Můžou to být naprosto obyčejné předměty jako knížka, hrnek, váza atd.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tento předmět si zkuste nakreslit na čtvrtku – můžete si s nimi vyhrát do detailů nebo je jen nechat ve skice (načrtnuté bez detailů)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Teď vůbec nemusíme řešit poměry předmětů, aby k sobě velikostně pasovaly, kreslíme každý zvlášť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Já jsem si vybrala starý </a:t>
            </a:r>
            <a:r>
              <a:rPr lang="cs-CZ" b="0" dirty="0" err="1" smtClean="0">
                <a:latin typeface="Times New Roman" pitchFamily="18" charset="0"/>
                <a:cs typeface="Times New Roman" pitchFamily="18" charset="0"/>
              </a:rPr>
              <a:t>foťák</a:t>
            </a:r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, hrníček se lžičkou, židli s batohem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IMG_20200403_10122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69354"/>
            <a:ext cx="4040188" cy="296232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1571612"/>
            <a:ext cx="4041775" cy="639762"/>
          </a:xfrm>
        </p:spPr>
        <p:txBody>
          <a:bodyPr>
            <a:normAutofit/>
          </a:bodyPr>
          <a:lstStyle/>
          <a:p>
            <a:r>
              <a:rPr lang="cs-CZ" sz="2000" b="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000" b="0" dirty="0" smtClean="0">
                <a:latin typeface="Times New Roman" pitchFamily="18" charset="0"/>
                <a:cs typeface="Times New Roman" pitchFamily="18" charset="0"/>
              </a:rPr>
              <a:t>udík, lampičku a láhev</a:t>
            </a:r>
            <a:endParaRPr lang="cs-CZ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sah 7" descr="IMG_20200403_10124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67957"/>
            <a:ext cx="4041775" cy="29651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Až budete mít všechny předměty nakreslené, vystříhejte 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IMG_20200403_102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554" y="2500306"/>
            <a:ext cx="5161267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Vezměte si bílou čtvrtku a všechny předměty na ni naskládejte, můžete s nimi různě posouvat, skládat je na sebe, otáčet s nimi. Poskládejte je tak, aby vám vzniklo nějaké zátiší, které vůbec nemusí odpovídat realitě (např. židle klidně může stát na budíku atd.)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Můžete si takto poskládat více zátiší, až budete s výsledným spokojeni, vystříhané předměty nalepte. Kdo chce, může je nakonec i vymalovat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Výsledek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403_1024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18469" y="1600200"/>
            <a:ext cx="3316061" cy="4525963"/>
          </a:xfrm>
        </p:spPr>
      </p:pic>
      <p:pic>
        <p:nvPicPr>
          <p:cNvPr id="6" name="Zástupný symbol pro obsah 5" descr="IMG_20200403_10255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64477" y="1600200"/>
            <a:ext cx="320604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Výsledek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 descr="IMG_20200403_1023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07079" y="1600200"/>
            <a:ext cx="552984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358</Words>
  <Application>Microsoft Office PowerPoint</Application>
  <PresentationFormat>Předvádění na obrazovce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Surrealismus</vt:lpstr>
      <vt:lpstr>Surrealismus</vt:lpstr>
      <vt:lpstr>Surrealismus</vt:lpstr>
      <vt:lpstr>Surrealistické zátiší</vt:lpstr>
      <vt:lpstr>Postup</vt:lpstr>
      <vt:lpstr>Postup</vt:lpstr>
      <vt:lpstr>Postup</vt:lpstr>
      <vt:lpstr>Postup</vt:lpstr>
      <vt:lpstr>Výsledek</vt:lpstr>
      <vt:lpstr>Výsledek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5</cp:revision>
  <dcterms:created xsi:type="dcterms:W3CDTF">2020-04-03T08:44:24Z</dcterms:created>
  <dcterms:modified xsi:type="dcterms:W3CDTF">2020-04-03T18:13:18Z</dcterms:modified>
</cp:coreProperties>
</file>