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201" autoAdjust="0"/>
    <p:restoredTop sz="94660"/>
  </p:normalViewPr>
  <p:slideViewPr>
    <p:cSldViewPr snapToGrid="0">
      <p:cViewPr varScale="1">
        <p:scale>
          <a:sx n="92" d="100"/>
          <a:sy n="92" d="100"/>
        </p:scale>
        <p:origin x="29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95DC73DD-BDD7-4762-8C73-8BA8FBBE5072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85FDAA9-32D7-44EF-BF26-897A4B1509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75273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C73DD-BDD7-4762-8C73-8BA8FBBE5072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FDAA9-32D7-44EF-BF26-897A4B1509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9027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oddílu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95DC73DD-BDD7-4762-8C73-8BA8FBBE5072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E85FDAA9-32D7-44EF-BF26-897A4B1509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00111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C73DD-BDD7-4762-8C73-8BA8FBBE5072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FDAA9-32D7-44EF-BF26-897A4B1509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9041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C73DD-BDD7-4762-8C73-8BA8FBBE5072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FDAA9-32D7-44EF-BF26-897A4B1509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0421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C73DD-BDD7-4762-8C73-8BA8FBBE5072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FDAA9-32D7-44EF-BF26-897A4B1509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0333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C73DD-BDD7-4762-8C73-8BA8FBBE5072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FDAA9-32D7-44EF-BF26-897A4B1509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8682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C73DD-BDD7-4762-8C73-8BA8FBBE5072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85FDAA9-32D7-44EF-BF26-897A4B15097C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41694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95DC73DD-BDD7-4762-8C73-8BA8FBBE5072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85FDAA9-32D7-44EF-BF26-897A4B15097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06984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C73DD-BDD7-4762-8C73-8BA8FBBE5072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FDAA9-32D7-44EF-BF26-897A4B1509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5869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C73DD-BDD7-4762-8C73-8BA8FBBE5072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FDAA9-32D7-44EF-BF26-897A4B1509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2980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5DC73DD-BDD7-4762-8C73-8BA8FBBE5072}" type="datetimeFigureOut">
              <a:rPr lang="cs-CZ" smtClean="0"/>
              <a:t>03.04.2020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85FDAA9-32D7-44EF-BF26-897A4B15097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8862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CDBD872-9391-4D6C-8764-018BA81A5589}"/>
              </a:ext>
            </a:extLst>
          </p:cNvPr>
          <p:cNvSpPr txBox="1"/>
          <p:nvPr/>
        </p:nvSpPr>
        <p:spPr>
          <a:xfrm flipH="1">
            <a:off x="2079888" y="968997"/>
            <a:ext cx="8061638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2800" dirty="0"/>
              <a:t>Ahoj děti, </a:t>
            </a:r>
          </a:p>
          <a:p>
            <a:pPr algn="just">
              <a:spcAft>
                <a:spcPts val="1200"/>
              </a:spcAft>
            </a:pPr>
            <a:r>
              <a:rPr lang="cs-CZ" sz="2800" dirty="0"/>
              <a:t>nechcete si protáhnout svoje tělíčka a zacvičit si jako zvířátka? Můžete tak cvičit doma, venku, se svými sourozenci i rodiči.</a:t>
            </a:r>
          </a:p>
          <a:p>
            <a:pPr algn="just">
              <a:spcAft>
                <a:spcPts val="1200"/>
              </a:spcAft>
            </a:pPr>
            <a:r>
              <a:rPr lang="cs-CZ" sz="2800" dirty="0"/>
              <a:t>Určitě vám to půjde a věřím, že vymyslíte i spoustu dalších zvířátek a jejich pohyby. P</a:t>
            </a:r>
            <a:r>
              <a:rPr lang="cs-CZ" sz="2800" dirty="0" smtClean="0"/>
              <a:t>osílám vám jen </a:t>
            </a:r>
            <a:r>
              <a:rPr lang="cs-CZ" sz="2800" dirty="0"/>
              <a:t>pár základních, které děláme s dětmi běžně v tělocvičně. </a:t>
            </a:r>
          </a:p>
          <a:p>
            <a:pPr algn="just"/>
            <a:r>
              <a:rPr lang="cs-CZ" sz="2800" dirty="0"/>
              <a:t>Doufám, že si cvičení užijte jako já s Barčou.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9164782" y="6068291"/>
            <a:ext cx="25266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Lucie Poláková, 2020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92312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10B374D-0915-4425-AB12-13FD83DEF52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37" y="780448"/>
            <a:ext cx="3048651" cy="5419824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D419BFDB-931B-4A9B-8B13-4C5651578FE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0984" y="780448"/>
            <a:ext cx="3048650" cy="5419823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758C673A-6E6A-481F-A96A-A33FD544FC1B}"/>
              </a:ext>
            </a:extLst>
          </p:cNvPr>
          <p:cNvSpPr txBox="1"/>
          <p:nvPr/>
        </p:nvSpPr>
        <p:spPr>
          <a:xfrm>
            <a:off x="3461988" y="929252"/>
            <a:ext cx="3774670" cy="18659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Žirafa </a:t>
            </a:r>
          </a:p>
          <a:p>
            <a:pPr algn="ctr"/>
            <a:r>
              <a:rPr lang="cs-CZ" sz="2400" dirty="0"/>
              <a:t>vytáhni se na špičky, vzpaž s zkus chodit jako </a:t>
            </a:r>
            <a:r>
              <a:rPr lang="cs-CZ" sz="2400" dirty="0" smtClean="0"/>
              <a:t>bys </a:t>
            </a:r>
            <a:r>
              <a:rPr lang="cs-CZ" sz="2400" dirty="0"/>
              <a:t>měl dlouhý krk.</a:t>
            </a:r>
          </a:p>
          <a:p>
            <a:endParaRPr lang="cs-CZ" dirty="0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EF633B90-7131-4582-8F19-78CEBCE3819F}"/>
              </a:ext>
            </a:extLst>
          </p:cNvPr>
          <p:cNvSpPr txBox="1"/>
          <p:nvPr/>
        </p:nvSpPr>
        <p:spPr>
          <a:xfrm>
            <a:off x="4832563" y="4630611"/>
            <a:ext cx="37746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Vrabčák</a:t>
            </a:r>
          </a:p>
          <a:p>
            <a:pPr algn="ctr"/>
            <a:r>
              <a:rPr lang="cs-CZ" sz="2400" dirty="0"/>
              <a:t>Udělej si malá křidélka a zkus poskakovat snožmo po špičkách.</a:t>
            </a:r>
          </a:p>
        </p:txBody>
      </p:sp>
    </p:spTree>
    <p:extLst>
      <p:ext uri="{BB962C8B-B14F-4D97-AF65-F5344CB8AC3E}">
        <p14:creationId xmlns:p14="http://schemas.microsoft.com/office/powerpoint/2010/main" val="19921397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muž, interiér, osoba, stojící&#10;&#10;Popis byl vytvořen automaticky">
            <a:extLst>
              <a:ext uri="{FF2B5EF4-FFF2-40B4-BE49-F238E27FC236}">
                <a16:creationId xmlns:a16="http://schemas.microsoft.com/office/drawing/2014/main" id="{7CEC0DD9-8E8F-4F1B-AA4C-B6986B69499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14" y="1147655"/>
            <a:ext cx="2727338" cy="4848601"/>
          </a:xfrm>
          <a:prstGeom prst="rect">
            <a:avLst/>
          </a:prstGeom>
        </p:spPr>
      </p:pic>
      <p:pic>
        <p:nvPicPr>
          <p:cNvPr id="5" name="Obrázek 4" descr="Obsah obrázku muž, žena, mladý, stojící&#10;&#10;Popis byl vytvořen automaticky">
            <a:extLst>
              <a:ext uri="{FF2B5EF4-FFF2-40B4-BE49-F238E27FC236}">
                <a16:creationId xmlns:a16="http://schemas.microsoft.com/office/drawing/2014/main" id="{A3326FD9-3B89-4594-BA75-247F18512BD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6803" y="1147655"/>
            <a:ext cx="2774439" cy="4932336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DED89462-D368-46D0-897E-61AAF49584A3}"/>
              </a:ext>
            </a:extLst>
          </p:cNvPr>
          <p:cNvSpPr txBox="1"/>
          <p:nvPr/>
        </p:nvSpPr>
        <p:spPr>
          <a:xfrm>
            <a:off x="4846903" y="4140999"/>
            <a:ext cx="41378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Koník</a:t>
            </a:r>
          </a:p>
          <a:p>
            <a:pPr algn="ctr"/>
            <a:r>
              <a:rPr lang="cs-CZ" sz="2400" dirty="0"/>
              <a:t>Zkus na místě rychle za sebou zvedat kolena co nejvýš, jako </a:t>
            </a:r>
            <a:r>
              <a:rPr lang="cs-CZ" sz="2400" dirty="0" smtClean="0"/>
              <a:t>bys </a:t>
            </a:r>
            <a:r>
              <a:rPr lang="cs-CZ" sz="2400" dirty="0"/>
              <a:t>přeskakoval překážky.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4FFA9F2A-9791-424E-A99D-97AEC79AAABA}"/>
              </a:ext>
            </a:extLst>
          </p:cNvPr>
          <p:cNvSpPr txBox="1"/>
          <p:nvPr/>
        </p:nvSpPr>
        <p:spPr>
          <a:xfrm>
            <a:off x="3225252" y="1248142"/>
            <a:ext cx="42667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Čáp</a:t>
            </a:r>
          </a:p>
          <a:p>
            <a:pPr algn="ctr"/>
            <a:r>
              <a:rPr lang="cs-CZ" sz="2400" dirty="0"/>
              <a:t>Zvedej natažené nohy co nejvýš. Ta spodní noha má být také natažená.</a:t>
            </a:r>
          </a:p>
        </p:txBody>
      </p:sp>
    </p:spTree>
    <p:extLst>
      <p:ext uri="{BB962C8B-B14F-4D97-AF65-F5344CB8AC3E}">
        <p14:creationId xmlns:p14="http://schemas.microsoft.com/office/powerpoint/2010/main" val="2559604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černá, patro, stojící, skákání&#10;&#10;Popis byl vytvořen automaticky">
            <a:extLst>
              <a:ext uri="{FF2B5EF4-FFF2-40B4-BE49-F238E27FC236}">
                <a16:creationId xmlns:a16="http://schemas.microsoft.com/office/drawing/2014/main" id="{29DC49CB-90A2-458F-AA6B-FA2EFECEEE8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09" y="571015"/>
            <a:ext cx="5120639" cy="2880360"/>
          </a:xfrm>
          <a:prstGeom prst="rect">
            <a:avLst/>
          </a:prstGeom>
        </p:spPr>
      </p:pic>
      <p:pic>
        <p:nvPicPr>
          <p:cNvPr id="5" name="Obrázek 4" descr="Obsah obrázku mladý, patro, muž, stojící&#10;&#10;Popis byl vytvořen automaticky">
            <a:extLst>
              <a:ext uri="{FF2B5EF4-FFF2-40B4-BE49-F238E27FC236}">
                <a16:creationId xmlns:a16="http://schemas.microsoft.com/office/drawing/2014/main" id="{1191B3A1-8E04-486E-8C2C-53851669118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1904" y="3451375"/>
            <a:ext cx="5120639" cy="2880359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7AEC62B8-8B6D-4662-9D92-E0B753190622}"/>
              </a:ext>
            </a:extLst>
          </p:cNvPr>
          <p:cNvSpPr txBox="1"/>
          <p:nvPr/>
        </p:nvSpPr>
        <p:spPr>
          <a:xfrm>
            <a:off x="5813367" y="810866"/>
            <a:ext cx="48005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Pejsek</a:t>
            </a:r>
          </a:p>
          <a:p>
            <a:pPr algn="ctr"/>
            <a:r>
              <a:rPr lang="cs-CZ" sz="2400" dirty="0"/>
              <a:t>ten chodí po čtyřech, ale jen po dlaních a chodidlech.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33C344D-BE54-4615-A38C-8200791BBFA1}"/>
              </a:ext>
            </a:extLst>
          </p:cNvPr>
          <p:cNvSpPr txBox="1"/>
          <p:nvPr/>
        </p:nvSpPr>
        <p:spPr>
          <a:xfrm>
            <a:off x="1451927" y="4468091"/>
            <a:ext cx="496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Kočička</a:t>
            </a:r>
          </a:p>
          <a:p>
            <a:pPr algn="ctr"/>
            <a:r>
              <a:rPr lang="cs-CZ" sz="2400" dirty="0"/>
              <a:t>Chodí také po čtyřech, ale kolena má těsně nad zemí a pod kyčlemi.</a:t>
            </a:r>
          </a:p>
        </p:txBody>
      </p:sp>
    </p:spTree>
    <p:extLst>
      <p:ext uri="{BB962C8B-B14F-4D97-AF65-F5344CB8AC3E}">
        <p14:creationId xmlns:p14="http://schemas.microsoft.com/office/powerpoint/2010/main" val="24093241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stojící, chůze, držení, černá&#10;&#10;Popis byl vytvořen automaticky">
            <a:extLst>
              <a:ext uri="{FF2B5EF4-FFF2-40B4-BE49-F238E27FC236}">
                <a16:creationId xmlns:a16="http://schemas.microsoft.com/office/drawing/2014/main" id="{8558EC2E-4AF7-4A3F-8D35-E22B349A68A9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087" y="504995"/>
            <a:ext cx="5046285" cy="2838536"/>
          </a:xfrm>
          <a:prstGeom prst="rect">
            <a:avLst/>
          </a:prstGeom>
        </p:spPr>
      </p:pic>
      <p:pic>
        <p:nvPicPr>
          <p:cNvPr id="5" name="Obrázek 4" descr="Obsah obrázku osoba, muž, stojící, paluba&#10;&#10;Popis byl vytvořen automaticky">
            <a:extLst>
              <a:ext uri="{FF2B5EF4-FFF2-40B4-BE49-F238E27FC236}">
                <a16:creationId xmlns:a16="http://schemas.microsoft.com/office/drawing/2014/main" id="{5801C4EE-814C-453A-80C9-BF738DBB438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963" y="3449783"/>
            <a:ext cx="5103990" cy="2870994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C8367969-E206-442C-AA4A-D3AB5143E29D}"/>
              </a:ext>
            </a:extLst>
          </p:cNvPr>
          <p:cNvSpPr txBox="1"/>
          <p:nvPr/>
        </p:nvSpPr>
        <p:spPr>
          <a:xfrm>
            <a:off x="5857009" y="690473"/>
            <a:ext cx="51450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Velbloud</a:t>
            </a:r>
          </a:p>
          <a:p>
            <a:pPr algn="ctr"/>
            <a:r>
              <a:rPr lang="cs-CZ" sz="2400" dirty="0"/>
              <a:t>je mimochodník , takže když jde, zvedá obě pravé končetiny a pak obě levé. Je to těžké a ještě zkus mít natažené nohy.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314FE93-9242-4CE1-9BB0-EE4C05FE7B3E}"/>
              </a:ext>
            </a:extLst>
          </p:cNvPr>
          <p:cNvSpPr txBox="1"/>
          <p:nvPr/>
        </p:nvSpPr>
        <p:spPr>
          <a:xfrm>
            <a:off x="852112" y="4169372"/>
            <a:ext cx="53050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Rak</a:t>
            </a:r>
          </a:p>
          <a:p>
            <a:pPr algn="ctr"/>
            <a:r>
              <a:rPr lang="cs-CZ" sz="2400" dirty="0"/>
              <a:t>Ten leze také po čtyřech a má bříško pěkně nahoře, aby nešoupal zadek po zemi. Může chodit dopředu, dozadu i bokem</a:t>
            </a:r>
          </a:p>
        </p:txBody>
      </p:sp>
    </p:spTree>
    <p:extLst>
      <p:ext uri="{BB962C8B-B14F-4D97-AF65-F5344CB8AC3E}">
        <p14:creationId xmlns:p14="http://schemas.microsoft.com/office/powerpoint/2010/main" val="10454527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interiér, stojící, patro, malé&#10;&#10;Popis byl vytvořen automaticky">
            <a:extLst>
              <a:ext uri="{FF2B5EF4-FFF2-40B4-BE49-F238E27FC236}">
                <a16:creationId xmlns:a16="http://schemas.microsoft.com/office/drawing/2014/main" id="{7AB3F01F-8545-4799-A417-A61CA26A2668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197" y="884102"/>
            <a:ext cx="4737976" cy="2665111"/>
          </a:xfrm>
          <a:prstGeom prst="rect">
            <a:avLst/>
          </a:prstGeom>
        </p:spPr>
      </p:pic>
      <p:pic>
        <p:nvPicPr>
          <p:cNvPr id="5" name="Obrázek 4" descr="Obsah obrázku interiér, kočka, černá, vsedě&#10;&#10;Popis byl vytvořen automaticky">
            <a:extLst>
              <a:ext uri="{FF2B5EF4-FFF2-40B4-BE49-F238E27FC236}">
                <a16:creationId xmlns:a16="http://schemas.microsoft.com/office/drawing/2014/main" id="{AEA3323F-BA55-4F55-BE16-2BD234FA3F7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11242" y="2011515"/>
            <a:ext cx="5153887" cy="2899062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D5806E8-051D-4105-B8DC-8D99BC3127E9}"/>
              </a:ext>
            </a:extLst>
          </p:cNvPr>
          <p:cNvSpPr txBox="1"/>
          <p:nvPr/>
        </p:nvSpPr>
        <p:spPr>
          <a:xfrm>
            <a:off x="1008197" y="4094869"/>
            <a:ext cx="55329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Žába</a:t>
            </a:r>
          </a:p>
          <a:p>
            <a:pPr algn="ctr"/>
            <a:r>
              <a:rPr lang="cs-CZ" sz="2400" dirty="0"/>
              <a:t>ta dělá velké skoky, ale potichu. Nejdřív se připraví, nohy od sebe </a:t>
            </a:r>
            <a:br>
              <a:rPr lang="cs-CZ" sz="2400" dirty="0"/>
            </a:br>
            <a:r>
              <a:rPr lang="cs-CZ" sz="2400" dirty="0"/>
              <a:t>a dlaně na zem a pak skočí a nohy </a:t>
            </a:r>
            <a:br>
              <a:rPr lang="cs-CZ" sz="2400" dirty="0"/>
            </a:br>
            <a:r>
              <a:rPr lang="cs-CZ" sz="2400" dirty="0"/>
              <a:t>a celé tělo natáhne.</a:t>
            </a:r>
          </a:p>
        </p:txBody>
      </p:sp>
    </p:spTree>
    <p:extLst>
      <p:ext uri="{BB962C8B-B14F-4D97-AF65-F5344CB8AC3E}">
        <p14:creationId xmlns:p14="http://schemas.microsoft.com/office/powerpoint/2010/main" val="19588610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frisbee, interiér, chytání, chytat&#10;&#10;Popis byl vytvořen automaticky">
            <a:extLst>
              <a:ext uri="{FF2B5EF4-FFF2-40B4-BE49-F238E27FC236}">
                <a16:creationId xmlns:a16="http://schemas.microsoft.com/office/drawing/2014/main" id="{BB3B23F5-5728-44A0-A688-1A93F9C877F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17" y="593313"/>
            <a:ext cx="2381483" cy="4233748"/>
          </a:xfrm>
          <a:prstGeom prst="rect">
            <a:avLst/>
          </a:prstGeom>
        </p:spPr>
      </p:pic>
      <p:pic>
        <p:nvPicPr>
          <p:cNvPr id="5" name="Obrázek 4" descr="Obsah obrázku interiér, kočka, malé, černá&#10;&#10;Popis byl vytvořen automaticky">
            <a:extLst>
              <a:ext uri="{FF2B5EF4-FFF2-40B4-BE49-F238E27FC236}">
                <a16:creationId xmlns:a16="http://schemas.microsoft.com/office/drawing/2014/main" id="{8B86299B-0A36-4755-A334-8A94E23CE57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95921" y="1484120"/>
            <a:ext cx="4232445" cy="2380751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BE281157-2F79-440A-B123-5D0C89D1038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5287" y="558274"/>
            <a:ext cx="2380750" cy="4232444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49C8F92F-D5EA-428C-A99C-92AB7342FC6F}"/>
              </a:ext>
            </a:extLst>
          </p:cNvPr>
          <p:cNvSpPr txBox="1"/>
          <p:nvPr/>
        </p:nvSpPr>
        <p:spPr>
          <a:xfrm>
            <a:off x="2803489" y="4863404"/>
            <a:ext cx="70886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Zajíček a opička</a:t>
            </a:r>
          </a:p>
          <a:p>
            <a:pPr algn="ctr"/>
            <a:r>
              <a:rPr lang="cs-CZ" sz="2400" dirty="0" smtClean="0"/>
              <a:t>Zajíc </a:t>
            </a:r>
            <a:r>
              <a:rPr lang="cs-CZ" sz="2400" dirty="0"/>
              <a:t>také skáče, ale nejprve posune přední tlapky a pak teprve ty zadní. Opička je může místo skrčení natáhnout a dát </a:t>
            </a:r>
            <a:r>
              <a:rPr lang="cs-CZ" sz="2400" dirty="0" smtClean="0"/>
              <a:t>nohy od </a:t>
            </a:r>
            <a:r>
              <a:rPr lang="cs-CZ" sz="2400" dirty="0"/>
              <a:t>sebe.</a:t>
            </a:r>
          </a:p>
        </p:txBody>
      </p:sp>
    </p:spTree>
    <p:extLst>
      <p:ext uri="{BB962C8B-B14F-4D97-AF65-F5344CB8AC3E}">
        <p14:creationId xmlns:p14="http://schemas.microsoft.com/office/powerpoint/2010/main" val="2983119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interiér, ležící, pes, kočka&#10;&#10;Popis byl vytvořen automaticky">
            <a:extLst>
              <a:ext uri="{FF2B5EF4-FFF2-40B4-BE49-F238E27FC236}">
                <a16:creationId xmlns:a16="http://schemas.microsoft.com/office/drawing/2014/main" id="{3A444766-F2F6-44AC-9FDC-2E486D034435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08" y="1301261"/>
            <a:ext cx="4284421" cy="2409987"/>
          </a:xfrm>
          <a:prstGeom prst="rect">
            <a:avLst/>
          </a:prstGeom>
        </p:spPr>
      </p:pic>
      <p:pic>
        <p:nvPicPr>
          <p:cNvPr id="5" name="Obrázek 4" descr="Obsah obrázku ležící, interiér, vsedě, patro&#10;&#10;Popis byl vytvořen automaticky">
            <a:extLst>
              <a:ext uri="{FF2B5EF4-FFF2-40B4-BE49-F238E27FC236}">
                <a16:creationId xmlns:a16="http://schemas.microsoft.com/office/drawing/2014/main" id="{D3F6199D-C02E-4F68-9B43-7418139641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7144" y="1301261"/>
            <a:ext cx="4284420" cy="2409986"/>
          </a:xfrm>
          <a:prstGeom prst="rect">
            <a:avLst/>
          </a:prstGeom>
        </p:spPr>
      </p:pic>
      <p:pic>
        <p:nvPicPr>
          <p:cNvPr id="4" name="Obrázek 3" descr="Obsah obrázku interiér, žena, patro, dívka&#10;&#10;Popis byl vytvořen automaticky">
            <a:extLst>
              <a:ext uri="{FF2B5EF4-FFF2-40B4-BE49-F238E27FC236}">
                <a16:creationId xmlns:a16="http://schemas.microsoft.com/office/drawing/2014/main" id="{5FED07B5-945D-474C-B0C9-21FE16098E6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622" y="4074633"/>
            <a:ext cx="4284422" cy="2409987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AA6E02F8-4A81-49B8-9877-2A73026C783B}"/>
              </a:ext>
            </a:extLst>
          </p:cNvPr>
          <p:cNvSpPr txBox="1"/>
          <p:nvPr/>
        </p:nvSpPr>
        <p:spPr>
          <a:xfrm>
            <a:off x="1960489" y="252233"/>
            <a:ext cx="82710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Had</a:t>
            </a:r>
          </a:p>
          <a:p>
            <a:pPr algn="ctr"/>
            <a:r>
              <a:rPr lang="cs-CZ" sz="2400" dirty="0"/>
              <a:t>Nemá nohy ani </a:t>
            </a:r>
            <a:r>
              <a:rPr lang="cs-CZ" sz="2400" dirty="0" smtClean="0"/>
              <a:t>ruce, </a:t>
            </a:r>
            <a:r>
              <a:rPr lang="cs-CZ" sz="2400" dirty="0"/>
              <a:t>a tak se jen plazí po břiše a nebo i zádech.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4CDD9DB-9FB7-4D93-BB36-DD61A83AD654}"/>
              </a:ext>
            </a:extLst>
          </p:cNvPr>
          <p:cNvSpPr txBox="1"/>
          <p:nvPr/>
        </p:nvSpPr>
        <p:spPr>
          <a:xfrm>
            <a:off x="7792720" y="4125465"/>
            <a:ext cx="36788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Píďalka</a:t>
            </a:r>
          </a:p>
          <a:p>
            <a:pPr algn="ctr"/>
            <a:r>
              <a:rPr lang="cs-CZ" sz="2400" dirty="0"/>
              <a:t>Posunuje se dopředu </a:t>
            </a:r>
            <a:br>
              <a:rPr lang="cs-CZ" sz="2400" dirty="0"/>
            </a:br>
            <a:r>
              <a:rPr lang="cs-CZ" sz="2400" dirty="0"/>
              <a:t>i dozadu pouze přenášením váhy z jedné půlky zadečku na druhou.</a:t>
            </a:r>
          </a:p>
        </p:txBody>
      </p:sp>
    </p:spTree>
    <p:extLst>
      <p:ext uri="{BB962C8B-B14F-4D97-AF65-F5344CB8AC3E}">
        <p14:creationId xmlns:p14="http://schemas.microsoft.com/office/powerpoint/2010/main" val="32878104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interiér, osoba, mladý, držení&#10;&#10;Popis byl vytvořen automaticky">
            <a:extLst>
              <a:ext uri="{FF2B5EF4-FFF2-40B4-BE49-F238E27FC236}">
                <a16:creationId xmlns:a16="http://schemas.microsoft.com/office/drawing/2014/main" id="{515CA646-1B61-4F2B-85DA-FAFE12D459E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" y="453706"/>
            <a:ext cx="4679812" cy="2632394"/>
          </a:xfrm>
          <a:prstGeom prst="rect">
            <a:avLst/>
          </a:prstGeom>
        </p:spPr>
      </p:pic>
      <p:pic>
        <p:nvPicPr>
          <p:cNvPr id="5" name="Obrázek 4" descr="Obsah obrázku osoba, muž, skákání, jezdectví&#10;&#10;Popis byl vytvořen automaticky">
            <a:extLst>
              <a:ext uri="{FF2B5EF4-FFF2-40B4-BE49-F238E27FC236}">
                <a16:creationId xmlns:a16="http://schemas.microsoft.com/office/drawing/2014/main" id="{D9318FA0-DA76-46E7-B00F-CD33B9639D6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128" y="453706"/>
            <a:ext cx="4679811" cy="2632394"/>
          </a:xfrm>
          <a:prstGeom prst="rect">
            <a:avLst/>
          </a:prstGeom>
        </p:spPr>
      </p:pic>
      <p:pic>
        <p:nvPicPr>
          <p:cNvPr id="7" name="Obrázek 6" descr="Obsah obrázku interiér, mladý, dívka, patro&#10;&#10;Popis byl vytvořen automaticky">
            <a:extLst>
              <a:ext uri="{FF2B5EF4-FFF2-40B4-BE49-F238E27FC236}">
                <a16:creationId xmlns:a16="http://schemas.microsoft.com/office/drawing/2014/main" id="{5184EAED-FE4D-453D-A9A3-6EC156A2AC5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" y="3771900"/>
            <a:ext cx="4679812" cy="2632394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E5A9DBFA-B2E6-4196-93A9-F83007F586DB}"/>
              </a:ext>
            </a:extLst>
          </p:cNvPr>
          <p:cNvSpPr txBox="1"/>
          <p:nvPr/>
        </p:nvSpPr>
        <p:spPr>
          <a:xfrm>
            <a:off x="6495129" y="3771900"/>
            <a:ext cx="4679811" cy="1984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Krab</a:t>
            </a:r>
          </a:p>
          <a:p>
            <a:pPr algn="ctr"/>
            <a:r>
              <a:rPr lang="cs-CZ" sz="2400" dirty="0"/>
              <a:t>Přenáší váhu z jedné strany na druhou. Někteří se pak na skrčené noze otočí na druhou stranu a znovu přenese váhu</a:t>
            </a:r>
          </a:p>
        </p:txBody>
      </p:sp>
    </p:spTree>
    <p:extLst>
      <p:ext uri="{BB962C8B-B14F-4D97-AF65-F5344CB8AC3E}">
        <p14:creationId xmlns:p14="http://schemas.microsoft.com/office/powerpoint/2010/main" val="25062547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1105</TotalTime>
  <Words>334</Words>
  <Application>Microsoft Office PowerPoint</Application>
  <PresentationFormat>Širokoúhlá obrazovka</PresentationFormat>
  <Paragraphs>31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Century Gothic</vt:lpstr>
      <vt:lpstr>Garamond</vt:lpstr>
      <vt:lpstr>Savon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Cvičení pro děti - zvířátka</dc:title>
  <dc:creator>Lucie Poláková</dc:creator>
  <cp:keywords>civčení pro děti</cp:keywords>
  <cp:lastModifiedBy>Marie Haklová</cp:lastModifiedBy>
  <cp:revision>18</cp:revision>
  <dcterms:created xsi:type="dcterms:W3CDTF">2020-03-31T21:22:15Z</dcterms:created>
  <dcterms:modified xsi:type="dcterms:W3CDTF">2020-04-03T16:25:40Z</dcterms:modified>
</cp:coreProperties>
</file>