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BC2F3-7151-4997-8406-83F72B16C627}" type="datetimeFigureOut">
              <a:rPr lang="cs-CZ" smtClean="0"/>
              <a:t>31.03.2020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F0C14-E5C3-4ACF-8B8E-311DD54E62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BC2F3-7151-4997-8406-83F72B16C627}" type="datetimeFigureOut">
              <a:rPr lang="cs-CZ" smtClean="0"/>
              <a:t>31.03.2020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F0C14-E5C3-4ACF-8B8E-311DD54E62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BC2F3-7151-4997-8406-83F72B16C627}" type="datetimeFigureOut">
              <a:rPr lang="cs-CZ" smtClean="0"/>
              <a:t>31.03.2020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F0C14-E5C3-4ACF-8B8E-311DD54E62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BC2F3-7151-4997-8406-83F72B16C627}" type="datetimeFigureOut">
              <a:rPr lang="cs-CZ" smtClean="0"/>
              <a:t>31.03.2020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F0C14-E5C3-4ACF-8B8E-311DD54E62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BC2F3-7151-4997-8406-83F72B16C627}" type="datetimeFigureOut">
              <a:rPr lang="cs-CZ" smtClean="0"/>
              <a:t>31.03.2020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F0C14-E5C3-4ACF-8B8E-311DD54E62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BC2F3-7151-4997-8406-83F72B16C627}" type="datetimeFigureOut">
              <a:rPr lang="cs-CZ" smtClean="0"/>
              <a:t>31.03.2020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F0C14-E5C3-4ACF-8B8E-311DD54E62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BC2F3-7151-4997-8406-83F72B16C627}" type="datetimeFigureOut">
              <a:rPr lang="cs-CZ" smtClean="0"/>
              <a:t>31.03.2020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F0C14-E5C3-4ACF-8B8E-311DD54E62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BC2F3-7151-4997-8406-83F72B16C627}" type="datetimeFigureOut">
              <a:rPr lang="cs-CZ" smtClean="0"/>
              <a:t>31.03.2020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F0C14-E5C3-4ACF-8B8E-311DD54E62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BC2F3-7151-4997-8406-83F72B16C627}" type="datetimeFigureOut">
              <a:rPr lang="cs-CZ" smtClean="0"/>
              <a:t>31.03.2020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F0C14-E5C3-4ACF-8B8E-311DD54E62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BC2F3-7151-4997-8406-83F72B16C627}" type="datetimeFigureOut">
              <a:rPr lang="cs-CZ" smtClean="0"/>
              <a:t>31.03.2020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F0C14-E5C3-4ACF-8B8E-311DD54E62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BC2F3-7151-4997-8406-83F72B16C627}" type="datetimeFigureOut">
              <a:rPr lang="cs-CZ" smtClean="0"/>
              <a:t>31.03.2020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F0C14-E5C3-4ACF-8B8E-311DD54E62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BC2F3-7151-4997-8406-83F72B16C627}" type="datetimeFigureOut">
              <a:rPr lang="cs-CZ" smtClean="0"/>
              <a:t>31.03.2020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AF0C14-E5C3-4ACF-8B8E-311DD54E62F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86116" y="500042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Výtvarný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úkol -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cvičíme svou fantazii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 descr="IMG_20200224_1539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732240" y="6381328"/>
            <a:ext cx="21219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Nela </a:t>
            </a:r>
            <a:r>
              <a:rPr lang="cs-CZ" dirty="0" err="1" smtClean="0"/>
              <a:t>Gallatová</a:t>
            </a:r>
            <a:r>
              <a:rPr lang="cs-CZ" dirty="0" smtClean="0"/>
              <a:t>, 2020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Procvičení fantazie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 tomto výtvarném úkolu si procvičíme svou fantazii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Nebudeme opět potřebovat žádný speciální materiál, postačíme si jen se svou fantazií a chutí tvořit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0" dirty="0" smtClean="0">
                <a:latin typeface="Times New Roman" pitchFamily="18" charset="0"/>
                <a:cs typeface="Times New Roman" pitchFamily="18" charset="0"/>
              </a:rPr>
              <a:t>Pomůcky</a:t>
            </a:r>
            <a:endParaRPr lang="cs-CZ" sz="32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4" descr="IMG_20200331_1356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714744" y="1428736"/>
            <a:ext cx="5111750" cy="3833813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700808"/>
            <a:ext cx="3008313" cy="4425355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Vodové nebo jakékoliv jiné barvy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Štětce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Kelímek s vodou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Čtvrtka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Černá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tuš + pero nebo černá fixa či propiska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Úkol se skládá ze dvou částí – první část je velice volná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Vezměte si štětec, namíchejte vámi oblíbené barvy a začněte malovat – cokoliv! Nemalujte nic konkrétního, nechte se unášet barvou, štětcem, svou náladou. Barvy můžete jen rozpíjet do vlhkého papíru, vrstvit na sebe, můžete si i zavřít oči a malovat poslepu, pustit si oblíbenou hudbu a unášet se melodií – v této části je vše dovoleno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Až budete se svým výtvorem spokojeni, nechte ho uschnout a připravte se na druhou část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Až budete mít svůj obrázek zaschlý, můžete se pustit do druhé části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Pořádně se na svůj výtvor zadívejte a zkuste v barevných skvrnách najít nějaké konkrétní obrazce – třeba uvidíte tvary podobné zvířatům, rostlinám, planetám, třeba uvidíte nějakou krajinu, postavu – možností je nekonečno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Vždy, když najdete konkrétní obrazec, obtáhněte ho černou tuší nebo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fixou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(vůbec nevadí, že barevnost nebude odpovídat realitě) – takových obrazců na svém výtvoru určitě najdete mnoho a nevadí, že spolu nebudou nijak souviset – vznikne alespoň obrázek plný života, tvarů a roztodivných stvoření </a:t>
            </a:r>
            <a:endParaRPr lang="cs-CZ" sz="2000" dirty="0" smtClean="0"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Pokud ve svém obrázku přece jen žádné konkrétní tvary nenajdete, nezoufejte. Prostě jen obtahujte barevné skvrny a obraz se vám vytvoří sám a třeba v něm nakonec naleznete nějaké vzdálené světy 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Výsledek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4" descr="IMG_20200331_1358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868" y="1785926"/>
            <a:ext cx="5111750" cy="3833813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 prvním obrázku jsem viděla hory nebo mořské vlny</a:t>
            </a:r>
          </a:p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Druhý obrázek mi evokuje vesmírný prostor, barevnou mlhovinu, shluk galaxií. Také to ale může být nějaký barevný ostrov uprostřed oceánu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Výsledek</a:t>
            </a:r>
            <a:endParaRPr lang="cs-CZ" sz="2800" dirty="0"/>
          </a:p>
        </p:txBody>
      </p:sp>
      <p:pic>
        <p:nvPicPr>
          <p:cNvPr id="5" name="Zástupný symbol pro obsah 4" descr="IMG_20200331_1359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868" y="1643050"/>
            <a:ext cx="5111750" cy="3833813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 třetím obrázku mi vznikla nějaká hornatá krajina s jezerem, lesním porostem a loukou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336</Words>
  <Application>Microsoft Office PowerPoint</Application>
  <PresentationFormat>Předvádění na obrazovce (4:3)</PresentationFormat>
  <Paragraphs>29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2" baseType="lpstr">
      <vt:lpstr>Arial</vt:lpstr>
      <vt:lpstr>Calibri</vt:lpstr>
      <vt:lpstr>Times New Roman</vt:lpstr>
      <vt:lpstr>Wingdings</vt:lpstr>
      <vt:lpstr>Motiv sady Office</vt:lpstr>
      <vt:lpstr>Výtvarný úkol -  cvičíme svou fantazii</vt:lpstr>
      <vt:lpstr>Procvičení fantazie</vt:lpstr>
      <vt:lpstr>Pomůcky</vt:lpstr>
      <vt:lpstr>Postup</vt:lpstr>
      <vt:lpstr>Postup</vt:lpstr>
      <vt:lpstr>Výsledek</vt:lpstr>
      <vt:lpstr>Výsledek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Výtvarný úkol</dc:title>
  <dc:creator>Nielka</dc:creator>
  <cp:lastModifiedBy>Marie Haklová</cp:lastModifiedBy>
  <cp:revision>6</cp:revision>
  <dcterms:created xsi:type="dcterms:W3CDTF">2020-03-31T12:10:18Z</dcterms:created>
  <dcterms:modified xsi:type="dcterms:W3CDTF">2020-03-31T17:20:17Z</dcterms:modified>
</cp:coreProperties>
</file>