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644DA-D638-4652-913C-F39D9F84BCB7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853A-5FDC-4976-9C1C-9E2F82A76B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644DA-D638-4652-913C-F39D9F84BCB7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853A-5FDC-4976-9C1C-9E2F82A76B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644DA-D638-4652-913C-F39D9F84BCB7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853A-5FDC-4976-9C1C-9E2F82A76B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644DA-D638-4652-913C-F39D9F84BCB7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853A-5FDC-4976-9C1C-9E2F82A76B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644DA-D638-4652-913C-F39D9F84BCB7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853A-5FDC-4976-9C1C-9E2F82A76B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644DA-D638-4652-913C-F39D9F84BCB7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853A-5FDC-4976-9C1C-9E2F82A76B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644DA-D638-4652-913C-F39D9F84BCB7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853A-5FDC-4976-9C1C-9E2F82A76B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644DA-D638-4652-913C-F39D9F84BCB7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853A-5FDC-4976-9C1C-9E2F82A76B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644DA-D638-4652-913C-F39D9F84BCB7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853A-5FDC-4976-9C1C-9E2F82A76B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644DA-D638-4652-913C-F39D9F84BCB7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853A-5FDC-4976-9C1C-9E2F82A76B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644DA-D638-4652-913C-F39D9F84BCB7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853A-5FDC-4976-9C1C-9E2F82A76B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C644DA-D638-4652-913C-F39D9F84BCB7}" type="datetimeFigureOut">
              <a:rPr lang="cs-CZ" smtClean="0"/>
              <a:t>27.03.2020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37853A-5FDC-4976-9C1C-9E2F82A76B8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2910" y="214290"/>
            <a:ext cx="7772400" cy="2000264"/>
          </a:xfrm>
        </p:spPr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Výtvarný úkol – plenér z okna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 descr="pierre-auguste-renoir-1741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29348"/>
            <a:ext cx="9144000" cy="502865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67544" y="6381328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Nela </a:t>
            </a:r>
            <a:r>
              <a:rPr lang="cs-CZ" dirty="0" err="1" smtClean="0"/>
              <a:t>Gallatová</a:t>
            </a:r>
            <a:r>
              <a:rPr lang="cs-CZ" dirty="0" smtClean="0"/>
              <a:t>, 2020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Tvoření v plenéru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dnešním úkolu si zahrajeme na tvoření v plenéru. Opravdu jenom zahrajeme, protože teď nemůžeme trávit moc času venku, naštěstí se dá ale tvořit skrz otevřené okno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Tvoření v plenéru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Víte, co to znamená, když se řekne malba v plenéru? Znamená to, že se vydáte se vším malířským náčiním ven a tvoříte přímo v krajině, kterou se snažíte zaznamenat na papír.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Jako první opustili teplo svého ateliéru Impresionisté. Impresionismus jako umělecký směr vznikl v 2. polovině 19. století. Umělci se vydávali do přírody, kterou se snažili zaznamenat, snažili se zachytit atmosféru dané chvíle, neopakovatelný okamžik. Jejich obrazy jsou plné barev a světla.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Impresionismus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Claude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Monet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Zástupný symbol pro obsah 6" descr="1200px-Claude_Monet,_Impression,_soleil_levant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00034" y="2714620"/>
            <a:ext cx="3857205" cy="3002191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Claude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Monet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Zástupný symbol pro obsah 7" descr="unnamed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645025" y="2575647"/>
            <a:ext cx="4041775" cy="314974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Impresionismus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Auguste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Renoir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Claude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Monet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Zástupný symbol pro obsah 8" descr="pierre-auguste-renoir-174161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3039588"/>
            <a:ext cx="4040188" cy="2221861"/>
          </a:xfrm>
        </p:spPr>
      </p:pic>
      <p:pic>
        <p:nvPicPr>
          <p:cNvPr id="11" name="Zástupný symbol pro obsah 10" descr="kupky sene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 bwMode="auto">
          <a:xfrm>
            <a:off x="4645025" y="2950112"/>
            <a:ext cx="4041775" cy="24008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Náš úkol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Jelikož se teď do plenéru nemůžeme moc vydávat, budeme tvořit skrz okna. Oknem také vidíme krajinu, okolí, ulice – a to vše se dá zachytit na papír.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Každý z vás určitě bydlí na jiném místě, proto každý pohled bude zajímavý a jedinečný.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Mě osobně velmi zajímají pohledy do vnitrobloků a dvorů, proto jsem si pro svůj obrázek zvolila pohled z okna právě do dvora a ne do ulice.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Pomůcky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Tentokrát nepotřebujeme nic speciálního – stačí tužka, propiska, pokud chcete mít obrázek barevný tak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vodovky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pastelky, barevné fixy. Cokoliv, čím se vám dobře tvoří.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Vyberte si, jaký pohled z jakého okna vám přijde zajímavý. Pohodlně se usaďte, vezměte si papír (podložte si ho třeba knihou nebo sešitem, ať se vám dobře kreslí) a zkuste si načrtnout, co z okna vidíte – domy, sídliště, stromy, ulice, dvůr – prostě váš pohled.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Obrázek můžete nechat buď jen v kresbě nebo použijte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vodovky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či jiné barvy a vybarvěte jej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Až budete mít hotovo, svůj pohled z okna si můžete vyfotit, ale místo reálného pohledu vložte svůj výtvor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IMG_20200227_1842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071678"/>
            <a:ext cx="2732503" cy="3643338"/>
          </a:xfrm>
        </p:spPr>
      </p:pic>
      <p:pic>
        <p:nvPicPr>
          <p:cNvPr id="5" name="Obrázek 4" descr="IMG_20200228_1448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2768192" y="2589604"/>
            <a:ext cx="3571900" cy="2678925"/>
          </a:xfrm>
          <a:prstGeom prst="rect">
            <a:avLst/>
          </a:prstGeom>
        </p:spPr>
      </p:pic>
      <p:pic>
        <p:nvPicPr>
          <p:cNvPr id="6" name="Obrázek 5" descr="IMG_20200228_16093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5759657" y="2527095"/>
            <a:ext cx="3643338" cy="27325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351</Words>
  <Application>Microsoft Office PowerPoint</Application>
  <PresentationFormat>Předvádění na obrazovce (4:3)</PresentationFormat>
  <Paragraphs>23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Arial</vt:lpstr>
      <vt:lpstr>Calibri</vt:lpstr>
      <vt:lpstr>Times New Roman</vt:lpstr>
      <vt:lpstr>Wingdings</vt:lpstr>
      <vt:lpstr>Motiv sady Office</vt:lpstr>
      <vt:lpstr>Výtvarný úkol – plenér z okna</vt:lpstr>
      <vt:lpstr>Tvoření v plenéru</vt:lpstr>
      <vt:lpstr>Tvoření v plenéru</vt:lpstr>
      <vt:lpstr>Impresionismus</vt:lpstr>
      <vt:lpstr>Impresionismus</vt:lpstr>
      <vt:lpstr>Náš úkol</vt:lpstr>
      <vt:lpstr>Pomůcky</vt:lpstr>
      <vt:lpstr>Postup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Výtvarný úkol</dc:title>
  <dc:creator>Nielka</dc:creator>
  <cp:lastModifiedBy>Marie Haklová</cp:lastModifiedBy>
  <cp:revision>6</cp:revision>
  <dcterms:created xsi:type="dcterms:W3CDTF">2020-03-26T08:03:29Z</dcterms:created>
  <dcterms:modified xsi:type="dcterms:W3CDTF">2020-03-27T07:53:28Z</dcterms:modified>
</cp:coreProperties>
</file>