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08" r:id="rId1"/>
    <p:sldMasterId id="2147483709" r:id="rId2"/>
    <p:sldMasterId id="2147483710" r:id="rId3"/>
    <p:sldMasterId id="2147483711" r:id="rId4"/>
    <p:sldMasterId id="2147483712" r:id="rId5"/>
  </p:sldMasterIdLst>
  <p:notesMasterIdLst>
    <p:notesMasterId r:id="rId12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x="12192000" cy="6858000"/>
  <p:notesSz cx="7559675" cy="106918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DAC7B70-49F2-4289-98FB-59573703EC14}">
  <a:tblStyle styleId="{0DAC7B70-49F2-4289-98FB-59573703EC1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260175" y="801875"/>
            <a:ext cx="5040025" cy="40094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:notes"/>
          <p:cNvSpPr txBox="1">
            <a:spLocks noGrp="1"/>
          </p:cNvSpPr>
          <p:nvPr>
            <p:ph type="body" idx="1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01688"/>
            <a:ext cx="7126287" cy="4010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:notes"/>
          <p:cNvSpPr txBox="1">
            <a:spLocks noGrp="1"/>
          </p:cNvSpPr>
          <p:nvPr>
            <p:ph type="body" idx="1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01688"/>
            <a:ext cx="7126287" cy="4010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:notes"/>
          <p:cNvSpPr txBox="1">
            <a:spLocks noGrp="1"/>
          </p:cNvSpPr>
          <p:nvPr>
            <p:ph type="body" idx="1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01688"/>
            <a:ext cx="7126287" cy="4010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:notes"/>
          <p:cNvSpPr txBox="1">
            <a:spLocks noGrp="1"/>
          </p:cNvSpPr>
          <p:nvPr>
            <p:ph type="body" idx="1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01688"/>
            <a:ext cx="7126287" cy="4010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5:notes"/>
          <p:cNvSpPr txBox="1">
            <a:spLocks noGrp="1"/>
          </p:cNvSpPr>
          <p:nvPr>
            <p:ph type="body" idx="1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01688"/>
            <a:ext cx="7126287" cy="4010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6:notes"/>
          <p:cNvSpPr txBox="1">
            <a:spLocks noGrp="1"/>
          </p:cNvSpPr>
          <p:nvPr>
            <p:ph type="body" idx="1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01688"/>
            <a:ext cx="7126287" cy="4010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ubTitle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7"/>
          <p:cNvSpPr txBox="1">
            <a:spLocks noGrp="1"/>
          </p:cNvSpPr>
          <p:nvPr>
            <p:ph type="subTitle" idx="1"/>
          </p:nvPr>
        </p:nvSpPr>
        <p:spPr>
          <a:xfrm>
            <a:off x="677160" y="609480"/>
            <a:ext cx="8596800" cy="6123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body" idx="3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0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2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body" idx="4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body" idx="2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body" idx="3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body" idx="4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body" idx="5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body" idx="6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5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5"/>
          <p:cNvSpPr txBox="1">
            <a:spLocks noGrp="1"/>
          </p:cNvSpPr>
          <p:nvPr>
            <p:ph type="body" idx="3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7"/>
          <p:cNvSpPr txBox="1">
            <a:spLocks noGrp="1"/>
          </p:cNvSpPr>
          <p:nvPr>
            <p:ph type="subTitle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9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>
            <a:spLocks noGrp="1"/>
          </p:cNvSpPr>
          <p:nvPr>
            <p:ph type="subTitle" idx="1"/>
          </p:nvPr>
        </p:nvSpPr>
        <p:spPr>
          <a:xfrm>
            <a:off x="677160" y="609480"/>
            <a:ext cx="8596800" cy="6123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3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3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4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4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4"/>
          <p:cNvSpPr txBox="1">
            <a:spLocks noGrp="1"/>
          </p:cNvSpPr>
          <p:nvPr>
            <p:ph type="body" idx="2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5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5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5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5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5"/>
          <p:cNvSpPr txBox="1">
            <a:spLocks noGrp="1"/>
          </p:cNvSpPr>
          <p:nvPr>
            <p:ph type="body" idx="4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6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6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6"/>
          <p:cNvSpPr txBox="1">
            <a:spLocks noGrp="1"/>
          </p:cNvSpPr>
          <p:nvPr>
            <p:ph type="body" idx="2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6"/>
          <p:cNvSpPr txBox="1">
            <a:spLocks noGrp="1"/>
          </p:cNvSpPr>
          <p:nvPr>
            <p:ph type="body" idx="3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6"/>
          <p:cNvSpPr txBox="1">
            <a:spLocks noGrp="1"/>
          </p:cNvSpPr>
          <p:nvPr>
            <p:ph type="body" idx="4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6"/>
          <p:cNvSpPr txBox="1">
            <a:spLocks noGrp="1"/>
          </p:cNvSpPr>
          <p:nvPr>
            <p:ph type="body" idx="5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6"/>
          <p:cNvSpPr txBox="1">
            <a:spLocks noGrp="1"/>
          </p:cNvSpPr>
          <p:nvPr>
            <p:ph type="body" idx="6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9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9"/>
          <p:cNvSpPr txBox="1">
            <a:spLocks noGrp="1"/>
          </p:cNvSpPr>
          <p:nvPr>
            <p:ph type="subTitle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0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30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1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31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2" name="Google Shape;162;p31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2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3"/>
          <p:cNvSpPr txBox="1">
            <a:spLocks noGrp="1"/>
          </p:cNvSpPr>
          <p:nvPr>
            <p:ph type="subTitle" idx="1"/>
          </p:nvPr>
        </p:nvSpPr>
        <p:spPr>
          <a:xfrm>
            <a:off x="677160" y="609480"/>
            <a:ext cx="8596800" cy="6123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4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34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34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1" name="Google Shape;171;p34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5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35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35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35"/>
          <p:cNvSpPr txBox="1">
            <a:spLocks noGrp="1"/>
          </p:cNvSpPr>
          <p:nvPr>
            <p:ph type="body" idx="3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6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6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36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36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7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37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7"/>
          <p:cNvSpPr txBox="1">
            <a:spLocks noGrp="1"/>
          </p:cNvSpPr>
          <p:nvPr>
            <p:ph type="body" idx="2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8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38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38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38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38"/>
          <p:cNvSpPr txBox="1">
            <a:spLocks noGrp="1"/>
          </p:cNvSpPr>
          <p:nvPr>
            <p:ph type="body" idx="4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9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39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p39"/>
          <p:cNvSpPr txBox="1">
            <a:spLocks noGrp="1"/>
          </p:cNvSpPr>
          <p:nvPr>
            <p:ph type="body" idx="2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39"/>
          <p:cNvSpPr txBox="1">
            <a:spLocks noGrp="1"/>
          </p:cNvSpPr>
          <p:nvPr>
            <p:ph type="body" idx="3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39"/>
          <p:cNvSpPr txBox="1">
            <a:spLocks noGrp="1"/>
          </p:cNvSpPr>
          <p:nvPr>
            <p:ph type="body" idx="4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39"/>
          <p:cNvSpPr txBox="1">
            <a:spLocks noGrp="1"/>
          </p:cNvSpPr>
          <p:nvPr>
            <p:ph type="body" idx="5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39"/>
          <p:cNvSpPr txBox="1">
            <a:spLocks noGrp="1"/>
          </p:cNvSpPr>
          <p:nvPr>
            <p:ph type="body" idx="6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42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42"/>
          <p:cNvSpPr txBox="1">
            <a:spLocks noGrp="1"/>
          </p:cNvSpPr>
          <p:nvPr>
            <p:ph type="subTitle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3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3" name="Google Shape;223;p43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44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44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44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45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46"/>
          <p:cNvSpPr txBox="1">
            <a:spLocks noGrp="1"/>
          </p:cNvSpPr>
          <p:nvPr>
            <p:ph type="subTitle" idx="1"/>
          </p:nvPr>
        </p:nvSpPr>
        <p:spPr>
          <a:xfrm>
            <a:off x="677160" y="609480"/>
            <a:ext cx="8596800" cy="6123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47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47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5" name="Google Shape;235;p47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6" name="Google Shape;236;p47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48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9" name="Google Shape;239;p48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0" name="Google Shape;240;p48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1" name="Google Shape;241;p48"/>
          <p:cNvSpPr txBox="1">
            <a:spLocks noGrp="1"/>
          </p:cNvSpPr>
          <p:nvPr>
            <p:ph type="body" idx="3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49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4" name="Google Shape;244;p49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5" name="Google Shape;245;p49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6" name="Google Shape;246;p49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50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9" name="Google Shape;249;p50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0" name="Google Shape;250;p50"/>
          <p:cNvSpPr txBox="1">
            <a:spLocks noGrp="1"/>
          </p:cNvSpPr>
          <p:nvPr>
            <p:ph type="body" idx="2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51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3" name="Google Shape;253;p51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4" name="Google Shape;254;p51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51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6" name="Google Shape;256;p51"/>
          <p:cNvSpPr txBox="1">
            <a:spLocks noGrp="1"/>
          </p:cNvSpPr>
          <p:nvPr>
            <p:ph type="body" idx="4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52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52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0" name="Google Shape;260;p52"/>
          <p:cNvSpPr txBox="1">
            <a:spLocks noGrp="1"/>
          </p:cNvSpPr>
          <p:nvPr>
            <p:ph type="body" idx="2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1" name="Google Shape;261;p52"/>
          <p:cNvSpPr txBox="1">
            <a:spLocks noGrp="1"/>
          </p:cNvSpPr>
          <p:nvPr>
            <p:ph type="body" idx="3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2" name="Google Shape;262;p52"/>
          <p:cNvSpPr txBox="1">
            <a:spLocks noGrp="1"/>
          </p:cNvSpPr>
          <p:nvPr>
            <p:ph type="body" idx="4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3" name="Google Shape;263;p52"/>
          <p:cNvSpPr txBox="1">
            <a:spLocks noGrp="1"/>
          </p:cNvSpPr>
          <p:nvPr>
            <p:ph type="body" idx="5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4" name="Google Shape;264;p52"/>
          <p:cNvSpPr txBox="1">
            <a:spLocks noGrp="1"/>
          </p:cNvSpPr>
          <p:nvPr>
            <p:ph type="body" idx="6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55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5" name="Google Shape;285;p55"/>
          <p:cNvSpPr txBox="1">
            <a:spLocks noGrp="1"/>
          </p:cNvSpPr>
          <p:nvPr>
            <p:ph type="subTitle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56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8" name="Google Shape;288;p56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57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1" name="Google Shape;291;p57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92" name="Google Shape;292;p57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58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59"/>
          <p:cNvSpPr txBox="1">
            <a:spLocks noGrp="1"/>
          </p:cNvSpPr>
          <p:nvPr>
            <p:ph type="subTitle" idx="1"/>
          </p:nvPr>
        </p:nvSpPr>
        <p:spPr>
          <a:xfrm>
            <a:off x="677160" y="609480"/>
            <a:ext cx="8596800" cy="6123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60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9" name="Google Shape;299;p60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00" name="Google Shape;300;p60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01" name="Google Shape;301;p60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61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4" name="Google Shape;304;p61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05" name="Google Shape;305;p61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06" name="Google Shape;306;p61"/>
          <p:cNvSpPr txBox="1">
            <a:spLocks noGrp="1"/>
          </p:cNvSpPr>
          <p:nvPr>
            <p:ph type="body" idx="3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62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9" name="Google Shape;309;p62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10" name="Google Shape;310;p62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11" name="Google Shape;311;p62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63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4" name="Google Shape;314;p63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15" name="Google Shape;315;p63"/>
          <p:cNvSpPr txBox="1">
            <a:spLocks noGrp="1"/>
          </p:cNvSpPr>
          <p:nvPr>
            <p:ph type="body" idx="2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64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8" name="Google Shape;318;p64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19" name="Google Shape;319;p64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20" name="Google Shape;320;p64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21" name="Google Shape;321;p64"/>
          <p:cNvSpPr txBox="1">
            <a:spLocks noGrp="1"/>
          </p:cNvSpPr>
          <p:nvPr>
            <p:ph type="body" idx="4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65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4" name="Google Shape;324;p65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25" name="Google Shape;325;p65"/>
          <p:cNvSpPr txBox="1">
            <a:spLocks noGrp="1"/>
          </p:cNvSpPr>
          <p:nvPr>
            <p:ph type="body" idx="2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26" name="Google Shape;326;p65"/>
          <p:cNvSpPr txBox="1">
            <a:spLocks noGrp="1"/>
          </p:cNvSpPr>
          <p:nvPr>
            <p:ph type="body" idx="3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27" name="Google Shape;327;p65"/>
          <p:cNvSpPr txBox="1">
            <a:spLocks noGrp="1"/>
          </p:cNvSpPr>
          <p:nvPr>
            <p:ph type="body" idx="4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28" name="Google Shape;328;p65"/>
          <p:cNvSpPr txBox="1">
            <a:spLocks noGrp="1"/>
          </p:cNvSpPr>
          <p:nvPr>
            <p:ph type="body" idx="5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29" name="Google Shape;329;p65"/>
          <p:cNvSpPr txBox="1">
            <a:spLocks noGrp="1"/>
          </p:cNvSpPr>
          <p:nvPr>
            <p:ph type="body" idx="6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-8640"/>
            <a:ext cx="12192120" cy="6867000"/>
            <a:chOff x="0" y="-8640"/>
            <a:chExt cx="12192120" cy="6867000"/>
          </a:xfrm>
        </p:grpSpPr>
        <p:cxnSp>
          <p:nvCxnSpPr>
            <p:cNvPr id="7" name="Google Shape;7;p1"/>
            <p:cNvCxnSpPr/>
            <p:nvPr/>
          </p:nvCxnSpPr>
          <p:spPr>
            <a:xfrm>
              <a:off x="9371160" y="0"/>
              <a:ext cx="1219320" cy="685836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" name="Google Shape;8;p1"/>
            <p:cNvCxnSpPr/>
            <p:nvPr/>
          </p:nvCxnSpPr>
          <p:spPr>
            <a:xfrm flipH="1">
              <a:off x="7425360" y="3681360"/>
              <a:ext cx="4763880" cy="3177000"/>
            </a:xfrm>
            <a:prstGeom prst="straightConnector1">
              <a:avLst/>
            </a:prstGeom>
            <a:noFill/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" name="Google Shape;9;p1"/>
            <p:cNvSpPr/>
            <p:nvPr/>
          </p:nvSpPr>
          <p:spPr>
            <a:xfrm>
              <a:off x="9181440" y="-8640"/>
              <a:ext cx="3007440" cy="6866640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29803"/>
              </a:srgbClr>
            </a:solidFill>
            <a:ln>
              <a:noFill/>
            </a:ln>
          </p:spPr>
        </p:sp>
        <p:sp>
          <p:nvSpPr>
            <p:cNvPr id="10" name="Google Shape;10;p1"/>
            <p:cNvSpPr/>
            <p:nvPr/>
          </p:nvSpPr>
          <p:spPr>
            <a:xfrm>
              <a:off x="9603360" y="-8640"/>
              <a:ext cx="2588400" cy="6866640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>
              <a:noFill/>
            </a:ln>
          </p:spPr>
        </p:sp>
        <p:sp>
          <p:nvSpPr>
            <p:cNvPr id="11" name="Google Shape;11;p1"/>
            <p:cNvSpPr/>
            <p:nvPr/>
          </p:nvSpPr>
          <p:spPr>
            <a:xfrm>
              <a:off x="8932320" y="3048120"/>
              <a:ext cx="3259800" cy="3809880"/>
            </a:xfrm>
            <a:custGeom>
              <a:avLst/>
              <a:gdLst/>
              <a:ahLst/>
              <a:cxnLst/>
              <a:rect l="l" t="t" r="r" b="b"/>
              <a:pathLst>
                <a:path w="21600" h="25245" extrusionOk="0">
                  <a:moveTo>
                    <a:pt x="0" y="25245"/>
                  </a:moveTo>
                  <a:lnTo>
                    <a:pt x="21600" y="0"/>
                  </a:lnTo>
                  <a:lnTo>
                    <a:pt x="21600" y="25245"/>
                  </a:lnTo>
                  <a:close/>
                </a:path>
              </a:pathLst>
            </a:custGeom>
            <a:solidFill>
              <a:srgbClr val="54A021">
                <a:alpha val="71764"/>
              </a:srgbClr>
            </a:solidFill>
            <a:ln>
              <a:noFill/>
            </a:ln>
          </p:spPr>
        </p:sp>
        <p:sp>
          <p:nvSpPr>
            <p:cNvPr id="12" name="Google Shape;12;p1"/>
            <p:cNvSpPr/>
            <p:nvPr/>
          </p:nvSpPr>
          <p:spPr>
            <a:xfrm>
              <a:off x="9334440" y="-8640"/>
              <a:ext cx="2854440" cy="6866640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69803"/>
              </a:srgbClr>
            </a:solidFill>
            <a:ln>
              <a:noFill/>
            </a:ln>
          </p:spPr>
        </p:sp>
        <p:sp>
          <p:nvSpPr>
            <p:cNvPr id="13" name="Google Shape;13;p1"/>
            <p:cNvSpPr/>
            <p:nvPr/>
          </p:nvSpPr>
          <p:spPr>
            <a:xfrm>
              <a:off x="10898640" y="-8640"/>
              <a:ext cx="1290240" cy="6866640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C0E474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1"/>
            <p:cNvSpPr/>
            <p:nvPr/>
          </p:nvSpPr>
          <p:spPr>
            <a:xfrm>
              <a:off x="10938960" y="-8640"/>
              <a:ext cx="1249920" cy="6866640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4705"/>
              </a:srgbClr>
            </a:solidFill>
            <a:ln>
              <a:noFill/>
            </a:ln>
          </p:spPr>
        </p:sp>
        <p:sp>
          <p:nvSpPr>
            <p:cNvPr id="15" name="Google Shape;15;p1"/>
            <p:cNvSpPr/>
            <p:nvPr/>
          </p:nvSpPr>
          <p:spPr>
            <a:xfrm>
              <a:off x="10371600" y="3589920"/>
              <a:ext cx="1817280" cy="3268080"/>
            </a:xfrm>
            <a:custGeom>
              <a:avLst/>
              <a:gdLst/>
              <a:ahLst/>
              <a:cxnLst/>
              <a:rect l="l" t="t" r="r" b="b"/>
              <a:pathLst>
                <a:path w="21600" h="38841" extrusionOk="0">
                  <a:moveTo>
                    <a:pt x="0" y="38841"/>
                  </a:moveTo>
                  <a:lnTo>
                    <a:pt x="21600" y="0"/>
                  </a:lnTo>
                  <a:lnTo>
                    <a:pt x="21600" y="38841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>
              <a:noFill/>
            </a:ln>
          </p:spPr>
        </p:sp>
        <p:sp>
          <p:nvSpPr>
            <p:cNvPr id="16" name="Google Shape;16;p1"/>
            <p:cNvSpPr/>
            <p:nvPr/>
          </p:nvSpPr>
          <p:spPr>
            <a:xfrm rot="10800000">
              <a:off x="0" y="0"/>
              <a:ext cx="842760" cy="5666040"/>
            </a:xfrm>
            <a:custGeom>
              <a:avLst/>
              <a:gdLst/>
              <a:ahLst/>
              <a:cxnLst/>
              <a:rect l="l" t="t" r="r" b="b"/>
              <a:pathLst>
                <a:path w="21600" h="145168" extrusionOk="0">
                  <a:moveTo>
                    <a:pt x="0" y="145168"/>
                  </a:moveTo>
                  <a:lnTo>
                    <a:pt x="21600" y="0"/>
                  </a:lnTo>
                  <a:lnTo>
                    <a:pt x="21600" y="145168"/>
                  </a:lnTo>
                  <a:close/>
                </a:path>
              </a:pathLst>
            </a:custGeom>
            <a:solidFill>
              <a:srgbClr val="90C226">
                <a:alpha val="84705"/>
              </a:srgbClr>
            </a:solidFill>
            <a:ln>
              <a:noFill/>
            </a:ln>
          </p:spPr>
        </p:sp>
      </p:grpSp>
      <p:sp>
        <p:nvSpPr>
          <p:cNvPr id="17" name="Google Shape;17;p1"/>
          <p:cNvSpPr txBox="1">
            <a:spLocks noGrp="1"/>
          </p:cNvSpPr>
          <p:nvPr>
            <p:ph type="title"/>
          </p:nvPr>
        </p:nvSpPr>
        <p:spPr>
          <a:xfrm>
            <a:off x="1506960" y="2404440"/>
            <a:ext cx="7767000" cy="1646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dt" idx="10"/>
          </p:nvPr>
        </p:nvSpPr>
        <p:spPr>
          <a:xfrm>
            <a:off x="7205040" y="6041520"/>
            <a:ext cx="9118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9" name="Google Shape;19;p1"/>
          <p:cNvSpPr txBox="1">
            <a:spLocks noGrp="1"/>
          </p:cNvSpPr>
          <p:nvPr>
            <p:ph type="ftr" idx="11"/>
          </p:nvPr>
        </p:nvSpPr>
        <p:spPr>
          <a:xfrm>
            <a:off x="677160" y="6041520"/>
            <a:ext cx="62974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0" name="Google Shape;20;p1"/>
          <p:cNvSpPr txBox="1">
            <a:spLocks noGrp="1"/>
          </p:cNvSpPr>
          <p:nvPr>
            <p:ph type="sldNum" idx="12"/>
          </p:nvPr>
        </p:nvSpPr>
        <p:spPr>
          <a:xfrm>
            <a:off x="8590680" y="6041520"/>
            <a:ext cx="6832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" name="Google Shape;21;p1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oogle Shape;71;p14"/>
          <p:cNvGrpSpPr/>
          <p:nvPr/>
        </p:nvGrpSpPr>
        <p:grpSpPr>
          <a:xfrm>
            <a:off x="0" y="-8640"/>
            <a:ext cx="12192120" cy="6867000"/>
            <a:chOff x="0" y="-8640"/>
            <a:chExt cx="12192120" cy="6867000"/>
          </a:xfrm>
        </p:grpSpPr>
        <p:cxnSp>
          <p:nvCxnSpPr>
            <p:cNvPr id="72" name="Google Shape;72;p14"/>
            <p:cNvCxnSpPr/>
            <p:nvPr/>
          </p:nvCxnSpPr>
          <p:spPr>
            <a:xfrm>
              <a:off x="9371160" y="0"/>
              <a:ext cx="1219320" cy="685836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73" name="Google Shape;73;p14"/>
            <p:cNvCxnSpPr/>
            <p:nvPr/>
          </p:nvCxnSpPr>
          <p:spPr>
            <a:xfrm flipH="1">
              <a:off x="7425360" y="3681360"/>
              <a:ext cx="4763880" cy="3177000"/>
            </a:xfrm>
            <a:prstGeom prst="straightConnector1">
              <a:avLst/>
            </a:prstGeom>
            <a:noFill/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74" name="Google Shape;74;p14"/>
            <p:cNvSpPr/>
            <p:nvPr/>
          </p:nvSpPr>
          <p:spPr>
            <a:xfrm>
              <a:off x="9181440" y="-8640"/>
              <a:ext cx="3007440" cy="6866640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29803"/>
              </a:srgbClr>
            </a:solidFill>
            <a:ln>
              <a:noFill/>
            </a:ln>
          </p:spPr>
        </p:sp>
        <p:sp>
          <p:nvSpPr>
            <p:cNvPr id="75" name="Google Shape;75;p14"/>
            <p:cNvSpPr/>
            <p:nvPr/>
          </p:nvSpPr>
          <p:spPr>
            <a:xfrm>
              <a:off x="9603360" y="-8640"/>
              <a:ext cx="2588400" cy="6866640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>
              <a:noFill/>
            </a:ln>
          </p:spPr>
        </p:sp>
        <p:sp>
          <p:nvSpPr>
            <p:cNvPr id="76" name="Google Shape;76;p14"/>
            <p:cNvSpPr/>
            <p:nvPr/>
          </p:nvSpPr>
          <p:spPr>
            <a:xfrm>
              <a:off x="8932320" y="3048120"/>
              <a:ext cx="3259800" cy="3809880"/>
            </a:xfrm>
            <a:custGeom>
              <a:avLst/>
              <a:gdLst/>
              <a:ahLst/>
              <a:cxnLst/>
              <a:rect l="l" t="t" r="r" b="b"/>
              <a:pathLst>
                <a:path w="21600" h="25245" extrusionOk="0">
                  <a:moveTo>
                    <a:pt x="0" y="25245"/>
                  </a:moveTo>
                  <a:lnTo>
                    <a:pt x="21600" y="0"/>
                  </a:lnTo>
                  <a:lnTo>
                    <a:pt x="21600" y="25245"/>
                  </a:lnTo>
                  <a:close/>
                </a:path>
              </a:pathLst>
            </a:custGeom>
            <a:solidFill>
              <a:srgbClr val="54A021">
                <a:alpha val="71764"/>
              </a:srgbClr>
            </a:solidFill>
            <a:ln>
              <a:noFill/>
            </a:ln>
          </p:spPr>
        </p:sp>
        <p:sp>
          <p:nvSpPr>
            <p:cNvPr id="77" name="Google Shape;77;p14"/>
            <p:cNvSpPr/>
            <p:nvPr/>
          </p:nvSpPr>
          <p:spPr>
            <a:xfrm>
              <a:off x="9334440" y="-8640"/>
              <a:ext cx="2854440" cy="6866640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69803"/>
              </a:srgbClr>
            </a:solidFill>
            <a:ln>
              <a:noFill/>
            </a:ln>
          </p:spPr>
        </p:sp>
        <p:sp>
          <p:nvSpPr>
            <p:cNvPr id="78" name="Google Shape;78;p14"/>
            <p:cNvSpPr/>
            <p:nvPr/>
          </p:nvSpPr>
          <p:spPr>
            <a:xfrm>
              <a:off x="10898640" y="-8640"/>
              <a:ext cx="1290240" cy="6866640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C0E474">
                <a:alpha val="69803"/>
              </a:srgbClr>
            </a:solidFill>
            <a:ln>
              <a:noFill/>
            </a:ln>
          </p:spPr>
        </p:sp>
        <p:sp>
          <p:nvSpPr>
            <p:cNvPr id="79" name="Google Shape;79;p14"/>
            <p:cNvSpPr/>
            <p:nvPr/>
          </p:nvSpPr>
          <p:spPr>
            <a:xfrm>
              <a:off x="10938960" y="-8640"/>
              <a:ext cx="1249920" cy="6866640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4705"/>
              </a:srgbClr>
            </a:solidFill>
            <a:ln>
              <a:noFill/>
            </a:ln>
          </p:spPr>
        </p:sp>
        <p:sp>
          <p:nvSpPr>
            <p:cNvPr id="80" name="Google Shape;80;p14"/>
            <p:cNvSpPr/>
            <p:nvPr/>
          </p:nvSpPr>
          <p:spPr>
            <a:xfrm>
              <a:off x="10371600" y="3589920"/>
              <a:ext cx="1817280" cy="3268080"/>
            </a:xfrm>
            <a:custGeom>
              <a:avLst/>
              <a:gdLst/>
              <a:ahLst/>
              <a:cxnLst/>
              <a:rect l="l" t="t" r="r" b="b"/>
              <a:pathLst>
                <a:path w="21600" h="38841" extrusionOk="0">
                  <a:moveTo>
                    <a:pt x="0" y="38841"/>
                  </a:moveTo>
                  <a:lnTo>
                    <a:pt x="21600" y="0"/>
                  </a:lnTo>
                  <a:lnTo>
                    <a:pt x="21600" y="38841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>
              <a:noFill/>
            </a:ln>
          </p:spPr>
        </p:sp>
        <p:sp>
          <p:nvSpPr>
            <p:cNvPr id="81" name="Google Shape;81;p14"/>
            <p:cNvSpPr/>
            <p:nvPr/>
          </p:nvSpPr>
          <p:spPr>
            <a:xfrm>
              <a:off x="0" y="4013280"/>
              <a:ext cx="448560" cy="2844720"/>
            </a:xfrm>
            <a:custGeom>
              <a:avLst/>
              <a:gdLst/>
              <a:ahLst/>
              <a:cxnLst/>
              <a:rect l="l" t="t" r="r" b="b"/>
              <a:pathLst>
                <a:path w="21600" h="136892" extrusionOk="0">
                  <a:moveTo>
                    <a:pt x="0" y="136892"/>
                  </a:moveTo>
                  <a:lnTo>
                    <a:pt x="0" y="0"/>
                  </a:lnTo>
                  <a:lnTo>
                    <a:pt x="21600" y="136892"/>
                  </a:lnTo>
                  <a:close/>
                </a:path>
              </a:pathLst>
            </a:custGeom>
            <a:solidFill>
              <a:srgbClr val="90C226">
                <a:alpha val="84705"/>
              </a:srgbClr>
            </a:solidFill>
            <a:ln>
              <a:noFill/>
            </a:ln>
          </p:spPr>
        </p:sp>
      </p:grpSp>
      <p:sp>
        <p:nvSpPr>
          <p:cNvPr id="82" name="Google Shape;82;p14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dt" idx="10"/>
          </p:nvPr>
        </p:nvSpPr>
        <p:spPr>
          <a:xfrm>
            <a:off x="7205040" y="6041520"/>
            <a:ext cx="9118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ftr" idx="11"/>
          </p:nvPr>
        </p:nvSpPr>
        <p:spPr>
          <a:xfrm>
            <a:off x="677160" y="6041520"/>
            <a:ext cx="62974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5" name="Google Shape;85;p14"/>
          <p:cNvSpPr txBox="1">
            <a:spLocks noGrp="1"/>
          </p:cNvSpPr>
          <p:nvPr>
            <p:ph type="sldNum" idx="12"/>
          </p:nvPr>
        </p:nvSpPr>
        <p:spPr>
          <a:xfrm>
            <a:off x="8590680" y="6041520"/>
            <a:ext cx="6832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4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27"/>
          <p:cNvGrpSpPr/>
          <p:nvPr/>
        </p:nvGrpSpPr>
        <p:grpSpPr>
          <a:xfrm>
            <a:off x="0" y="-8640"/>
            <a:ext cx="12192120" cy="6867000"/>
            <a:chOff x="0" y="-8640"/>
            <a:chExt cx="12192120" cy="6867000"/>
          </a:xfrm>
        </p:grpSpPr>
        <p:cxnSp>
          <p:nvCxnSpPr>
            <p:cNvPr id="137" name="Google Shape;137;p27"/>
            <p:cNvCxnSpPr/>
            <p:nvPr/>
          </p:nvCxnSpPr>
          <p:spPr>
            <a:xfrm>
              <a:off x="9371160" y="0"/>
              <a:ext cx="1219320" cy="685836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8" name="Google Shape;138;p27"/>
            <p:cNvCxnSpPr/>
            <p:nvPr/>
          </p:nvCxnSpPr>
          <p:spPr>
            <a:xfrm flipH="1">
              <a:off x="7425360" y="3681360"/>
              <a:ext cx="4763880" cy="3177000"/>
            </a:xfrm>
            <a:prstGeom prst="straightConnector1">
              <a:avLst/>
            </a:prstGeom>
            <a:noFill/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39" name="Google Shape;139;p27"/>
            <p:cNvSpPr/>
            <p:nvPr/>
          </p:nvSpPr>
          <p:spPr>
            <a:xfrm>
              <a:off x="9181440" y="-8640"/>
              <a:ext cx="3007440" cy="6866640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29803"/>
              </a:srgbClr>
            </a:solidFill>
            <a:ln>
              <a:noFill/>
            </a:ln>
          </p:spPr>
        </p:sp>
        <p:sp>
          <p:nvSpPr>
            <p:cNvPr id="140" name="Google Shape;140;p27"/>
            <p:cNvSpPr/>
            <p:nvPr/>
          </p:nvSpPr>
          <p:spPr>
            <a:xfrm>
              <a:off x="9603360" y="-8640"/>
              <a:ext cx="2588400" cy="6866640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>
              <a:noFill/>
            </a:ln>
          </p:spPr>
        </p:sp>
        <p:sp>
          <p:nvSpPr>
            <p:cNvPr id="141" name="Google Shape;141;p27"/>
            <p:cNvSpPr/>
            <p:nvPr/>
          </p:nvSpPr>
          <p:spPr>
            <a:xfrm>
              <a:off x="8932320" y="3048120"/>
              <a:ext cx="3259800" cy="3809880"/>
            </a:xfrm>
            <a:custGeom>
              <a:avLst/>
              <a:gdLst/>
              <a:ahLst/>
              <a:cxnLst/>
              <a:rect l="l" t="t" r="r" b="b"/>
              <a:pathLst>
                <a:path w="21600" h="25245" extrusionOk="0">
                  <a:moveTo>
                    <a:pt x="0" y="25245"/>
                  </a:moveTo>
                  <a:lnTo>
                    <a:pt x="21600" y="0"/>
                  </a:lnTo>
                  <a:lnTo>
                    <a:pt x="21600" y="25245"/>
                  </a:lnTo>
                  <a:close/>
                </a:path>
              </a:pathLst>
            </a:custGeom>
            <a:solidFill>
              <a:srgbClr val="54A021">
                <a:alpha val="71764"/>
              </a:srgbClr>
            </a:solidFill>
            <a:ln>
              <a:noFill/>
            </a:ln>
          </p:spPr>
        </p:sp>
        <p:sp>
          <p:nvSpPr>
            <p:cNvPr id="142" name="Google Shape;142;p27"/>
            <p:cNvSpPr/>
            <p:nvPr/>
          </p:nvSpPr>
          <p:spPr>
            <a:xfrm>
              <a:off x="9334440" y="-8640"/>
              <a:ext cx="2854440" cy="6866640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69803"/>
              </a:srgbClr>
            </a:solidFill>
            <a:ln>
              <a:noFill/>
            </a:ln>
          </p:spPr>
        </p:sp>
        <p:sp>
          <p:nvSpPr>
            <p:cNvPr id="143" name="Google Shape;143;p27"/>
            <p:cNvSpPr/>
            <p:nvPr/>
          </p:nvSpPr>
          <p:spPr>
            <a:xfrm>
              <a:off x="10898640" y="-8640"/>
              <a:ext cx="1290240" cy="6866640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C0E474">
                <a:alpha val="69803"/>
              </a:srgbClr>
            </a:solidFill>
            <a:ln>
              <a:noFill/>
            </a:ln>
          </p:spPr>
        </p:sp>
        <p:sp>
          <p:nvSpPr>
            <p:cNvPr id="144" name="Google Shape;144;p27"/>
            <p:cNvSpPr/>
            <p:nvPr/>
          </p:nvSpPr>
          <p:spPr>
            <a:xfrm>
              <a:off x="10938960" y="-8640"/>
              <a:ext cx="1249920" cy="6866640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4705"/>
              </a:srgbClr>
            </a:solidFill>
            <a:ln>
              <a:noFill/>
            </a:ln>
          </p:spPr>
        </p:sp>
        <p:sp>
          <p:nvSpPr>
            <p:cNvPr id="145" name="Google Shape;145;p27"/>
            <p:cNvSpPr/>
            <p:nvPr/>
          </p:nvSpPr>
          <p:spPr>
            <a:xfrm>
              <a:off x="10371600" y="3589920"/>
              <a:ext cx="1817280" cy="3268080"/>
            </a:xfrm>
            <a:custGeom>
              <a:avLst/>
              <a:gdLst/>
              <a:ahLst/>
              <a:cxnLst/>
              <a:rect l="l" t="t" r="r" b="b"/>
              <a:pathLst>
                <a:path w="21600" h="38841" extrusionOk="0">
                  <a:moveTo>
                    <a:pt x="0" y="38841"/>
                  </a:moveTo>
                  <a:lnTo>
                    <a:pt x="21600" y="0"/>
                  </a:lnTo>
                  <a:lnTo>
                    <a:pt x="21600" y="38841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>
              <a:noFill/>
            </a:ln>
          </p:spPr>
        </p:sp>
        <p:sp>
          <p:nvSpPr>
            <p:cNvPr id="146" name="Google Shape;146;p27"/>
            <p:cNvSpPr/>
            <p:nvPr/>
          </p:nvSpPr>
          <p:spPr>
            <a:xfrm>
              <a:off x="0" y="4013280"/>
              <a:ext cx="448560" cy="2844720"/>
            </a:xfrm>
            <a:custGeom>
              <a:avLst/>
              <a:gdLst/>
              <a:ahLst/>
              <a:cxnLst/>
              <a:rect l="l" t="t" r="r" b="b"/>
              <a:pathLst>
                <a:path w="21600" h="136892" extrusionOk="0">
                  <a:moveTo>
                    <a:pt x="0" y="136892"/>
                  </a:moveTo>
                  <a:lnTo>
                    <a:pt x="0" y="0"/>
                  </a:lnTo>
                  <a:lnTo>
                    <a:pt x="21600" y="136892"/>
                  </a:lnTo>
                  <a:close/>
                </a:path>
              </a:pathLst>
            </a:custGeom>
            <a:solidFill>
              <a:srgbClr val="90C226">
                <a:alpha val="84705"/>
              </a:srgbClr>
            </a:solidFill>
            <a:ln>
              <a:noFill/>
            </a:ln>
          </p:spPr>
        </p:sp>
      </p:grpSp>
      <p:sp>
        <p:nvSpPr>
          <p:cNvPr id="147" name="Google Shape;147;p27"/>
          <p:cNvSpPr txBox="1">
            <a:spLocks noGrp="1"/>
          </p:cNvSpPr>
          <p:nvPr>
            <p:ph type="dt" idx="10"/>
          </p:nvPr>
        </p:nvSpPr>
        <p:spPr>
          <a:xfrm>
            <a:off x="7205040" y="6041520"/>
            <a:ext cx="9118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48" name="Google Shape;148;p27"/>
          <p:cNvSpPr txBox="1">
            <a:spLocks noGrp="1"/>
          </p:cNvSpPr>
          <p:nvPr>
            <p:ph type="ftr" idx="11"/>
          </p:nvPr>
        </p:nvSpPr>
        <p:spPr>
          <a:xfrm>
            <a:off x="677160" y="6041520"/>
            <a:ext cx="62974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49" name="Google Shape;149;p27"/>
          <p:cNvSpPr txBox="1">
            <a:spLocks noGrp="1"/>
          </p:cNvSpPr>
          <p:nvPr>
            <p:ph type="sldNum" idx="12"/>
          </p:nvPr>
        </p:nvSpPr>
        <p:spPr>
          <a:xfrm>
            <a:off x="8590680" y="6041520"/>
            <a:ext cx="6832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7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1" name="Google Shape;151;p27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Google Shape;201;p40"/>
          <p:cNvGrpSpPr/>
          <p:nvPr/>
        </p:nvGrpSpPr>
        <p:grpSpPr>
          <a:xfrm>
            <a:off x="0" y="-8640"/>
            <a:ext cx="12192120" cy="6867000"/>
            <a:chOff x="0" y="-8640"/>
            <a:chExt cx="12192120" cy="6867000"/>
          </a:xfrm>
        </p:grpSpPr>
        <p:cxnSp>
          <p:nvCxnSpPr>
            <p:cNvPr id="202" name="Google Shape;202;p40"/>
            <p:cNvCxnSpPr/>
            <p:nvPr/>
          </p:nvCxnSpPr>
          <p:spPr>
            <a:xfrm>
              <a:off x="9371160" y="0"/>
              <a:ext cx="1219320" cy="685836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03" name="Google Shape;203;p40"/>
            <p:cNvCxnSpPr/>
            <p:nvPr/>
          </p:nvCxnSpPr>
          <p:spPr>
            <a:xfrm flipH="1">
              <a:off x="7425360" y="3681360"/>
              <a:ext cx="4763880" cy="3177000"/>
            </a:xfrm>
            <a:prstGeom prst="straightConnector1">
              <a:avLst/>
            </a:prstGeom>
            <a:noFill/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04" name="Google Shape;204;p40"/>
            <p:cNvSpPr/>
            <p:nvPr/>
          </p:nvSpPr>
          <p:spPr>
            <a:xfrm>
              <a:off x="9181440" y="-8640"/>
              <a:ext cx="3007440" cy="6866640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29803"/>
              </a:srgbClr>
            </a:solidFill>
            <a:ln>
              <a:noFill/>
            </a:ln>
          </p:spPr>
        </p:sp>
        <p:sp>
          <p:nvSpPr>
            <p:cNvPr id="205" name="Google Shape;205;p40"/>
            <p:cNvSpPr/>
            <p:nvPr/>
          </p:nvSpPr>
          <p:spPr>
            <a:xfrm>
              <a:off x="9603360" y="-8640"/>
              <a:ext cx="2588400" cy="6866640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>
              <a:noFill/>
            </a:ln>
          </p:spPr>
        </p:sp>
        <p:sp>
          <p:nvSpPr>
            <p:cNvPr id="206" name="Google Shape;206;p40"/>
            <p:cNvSpPr/>
            <p:nvPr/>
          </p:nvSpPr>
          <p:spPr>
            <a:xfrm>
              <a:off x="8932320" y="3048120"/>
              <a:ext cx="3259800" cy="3809880"/>
            </a:xfrm>
            <a:custGeom>
              <a:avLst/>
              <a:gdLst/>
              <a:ahLst/>
              <a:cxnLst/>
              <a:rect l="l" t="t" r="r" b="b"/>
              <a:pathLst>
                <a:path w="21600" h="25245" extrusionOk="0">
                  <a:moveTo>
                    <a:pt x="0" y="25245"/>
                  </a:moveTo>
                  <a:lnTo>
                    <a:pt x="21600" y="0"/>
                  </a:lnTo>
                  <a:lnTo>
                    <a:pt x="21600" y="25245"/>
                  </a:lnTo>
                  <a:close/>
                </a:path>
              </a:pathLst>
            </a:custGeom>
            <a:solidFill>
              <a:srgbClr val="54A021">
                <a:alpha val="71764"/>
              </a:srgbClr>
            </a:solidFill>
            <a:ln>
              <a:noFill/>
            </a:ln>
          </p:spPr>
        </p:sp>
        <p:sp>
          <p:nvSpPr>
            <p:cNvPr id="207" name="Google Shape;207;p40"/>
            <p:cNvSpPr/>
            <p:nvPr/>
          </p:nvSpPr>
          <p:spPr>
            <a:xfrm>
              <a:off x="9334440" y="-8640"/>
              <a:ext cx="2854440" cy="6866640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69803"/>
              </a:srgbClr>
            </a:solidFill>
            <a:ln>
              <a:noFill/>
            </a:ln>
          </p:spPr>
        </p:sp>
        <p:sp>
          <p:nvSpPr>
            <p:cNvPr id="208" name="Google Shape;208;p40"/>
            <p:cNvSpPr/>
            <p:nvPr/>
          </p:nvSpPr>
          <p:spPr>
            <a:xfrm>
              <a:off x="10898640" y="-8640"/>
              <a:ext cx="1290240" cy="6866640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C0E474">
                <a:alpha val="69803"/>
              </a:srgbClr>
            </a:solidFill>
            <a:ln>
              <a:noFill/>
            </a:ln>
          </p:spPr>
        </p:sp>
        <p:sp>
          <p:nvSpPr>
            <p:cNvPr id="209" name="Google Shape;209;p40"/>
            <p:cNvSpPr/>
            <p:nvPr/>
          </p:nvSpPr>
          <p:spPr>
            <a:xfrm>
              <a:off x="10938960" y="-8640"/>
              <a:ext cx="1249920" cy="6866640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4705"/>
              </a:srgbClr>
            </a:solidFill>
            <a:ln>
              <a:noFill/>
            </a:ln>
          </p:spPr>
        </p:sp>
        <p:sp>
          <p:nvSpPr>
            <p:cNvPr id="210" name="Google Shape;210;p40"/>
            <p:cNvSpPr/>
            <p:nvPr/>
          </p:nvSpPr>
          <p:spPr>
            <a:xfrm>
              <a:off x="10371600" y="3589920"/>
              <a:ext cx="1817280" cy="3268080"/>
            </a:xfrm>
            <a:custGeom>
              <a:avLst/>
              <a:gdLst/>
              <a:ahLst/>
              <a:cxnLst/>
              <a:rect l="l" t="t" r="r" b="b"/>
              <a:pathLst>
                <a:path w="21600" h="38841" extrusionOk="0">
                  <a:moveTo>
                    <a:pt x="0" y="38841"/>
                  </a:moveTo>
                  <a:lnTo>
                    <a:pt x="21600" y="0"/>
                  </a:lnTo>
                  <a:lnTo>
                    <a:pt x="21600" y="38841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>
              <a:noFill/>
            </a:ln>
          </p:spPr>
        </p:sp>
        <p:sp>
          <p:nvSpPr>
            <p:cNvPr id="211" name="Google Shape;211;p40"/>
            <p:cNvSpPr/>
            <p:nvPr/>
          </p:nvSpPr>
          <p:spPr>
            <a:xfrm>
              <a:off x="0" y="4013280"/>
              <a:ext cx="448560" cy="2844720"/>
            </a:xfrm>
            <a:custGeom>
              <a:avLst/>
              <a:gdLst/>
              <a:ahLst/>
              <a:cxnLst/>
              <a:rect l="l" t="t" r="r" b="b"/>
              <a:pathLst>
                <a:path w="21600" h="136892" extrusionOk="0">
                  <a:moveTo>
                    <a:pt x="0" y="136892"/>
                  </a:moveTo>
                  <a:lnTo>
                    <a:pt x="0" y="0"/>
                  </a:lnTo>
                  <a:lnTo>
                    <a:pt x="21600" y="136892"/>
                  </a:lnTo>
                  <a:close/>
                </a:path>
              </a:pathLst>
            </a:custGeom>
            <a:solidFill>
              <a:srgbClr val="90C226">
                <a:alpha val="84705"/>
              </a:srgbClr>
            </a:solidFill>
            <a:ln>
              <a:noFill/>
            </a:ln>
          </p:spPr>
        </p:sp>
      </p:grpSp>
      <p:sp>
        <p:nvSpPr>
          <p:cNvPr id="212" name="Google Shape;212;p40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3" name="Google Shape;213;p40"/>
          <p:cNvSpPr txBox="1">
            <a:spLocks noGrp="1"/>
          </p:cNvSpPr>
          <p:nvPr>
            <p:ph type="body" idx="1"/>
          </p:nvPr>
        </p:nvSpPr>
        <p:spPr>
          <a:xfrm>
            <a:off x="677160" y="2160720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4" name="Google Shape;214;p40"/>
          <p:cNvSpPr txBox="1">
            <a:spLocks noGrp="1"/>
          </p:cNvSpPr>
          <p:nvPr>
            <p:ph type="dt" idx="10"/>
          </p:nvPr>
        </p:nvSpPr>
        <p:spPr>
          <a:xfrm>
            <a:off x="7205040" y="6041520"/>
            <a:ext cx="9118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5" name="Google Shape;215;p40"/>
          <p:cNvSpPr txBox="1">
            <a:spLocks noGrp="1"/>
          </p:cNvSpPr>
          <p:nvPr>
            <p:ph type="ftr" idx="11"/>
          </p:nvPr>
        </p:nvSpPr>
        <p:spPr>
          <a:xfrm>
            <a:off x="677160" y="6041520"/>
            <a:ext cx="62974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6" name="Google Shape;216;p40"/>
          <p:cNvSpPr txBox="1">
            <a:spLocks noGrp="1"/>
          </p:cNvSpPr>
          <p:nvPr>
            <p:ph type="sldNum" idx="12"/>
          </p:nvPr>
        </p:nvSpPr>
        <p:spPr>
          <a:xfrm>
            <a:off x="8590680" y="6041520"/>
            <a:ext cx="6832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" name="Google Shape;266;p53"/>
          <p:cNvGrpSpPr/>
          <p:nvPr/>
        </p:nvGrpSpPr>
        <p:grpSpPr>
          <a:xfrm>
            <a:off x="0" y="-8640"/>
            <a:ext cx="12192120" cy="6867000"/>
            <a:chOff x="0" y="-8640"/>
            <a:chExt cx="12192120" cy="6867000"/>
          </a:xfrm>
        </p:grpSpPr>
        <p:cxnSp>
          <p:nvCxnSpPr>
            <p:cNvPr id="267" name="Google Shape;267;p53"/>
            <p:cNvCxnSpPr/>
            <p:nvPr/>
          </p:nvCxnSpPr>
          <p:spPr>
            <a:xfrm>
              <a:off x="9371160" y="0"/>
              <a:ext cx="1219320" cy="685836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68" name="Google Shape;268;p53"/>
            <p:cNvCxnSpPr/>
            <p:nvPr/>
          </p:nvCxnSpPr>
          <p:spPr>
            <a:xfrm flipH="1">
              <a:off x="7425360" y="3681360"/>
              <a:ext cx="4763880" cy="3177000"/>
            </a:xfrm>
            <a:prstGeom prst="straightConnector1">
              <a:avLst/>
            </a:prstGeom>
            <a:noFill/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9" name="Google Shape;269;p53"/>
            <p:cNvSpPr/>
            <p:nvPr/>
          </p:nvSpPr>
          <p:spPr>
            <a:xfrm>
              <a:off x="9181440" y="-8640"/>
              <a:ext cx="3007440" cy="6866640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29803"/>
              </a:srgbClr>
            </a:solidFill>
            <a:ln>
              <a:noFill/>
            </a:ln>
          </p:spPr>
        </p:sp>
        <p:sp>
          <p:nvSpPr>
            <p:cNvPr id="270" name="Google Shape;270;p53"/>
            <p:cNvSpPr/>
            <p:nvPr/>
          </p:nvSpPr>
          <p:spPr>
            <a:xfrm>
              <a:off x="9603360" y="-8640"/>
              <a:ext cx="2588400" cy="6866640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>
              <a:noFill/>
            </a:ln>
          </p:spPr>
        </p:sp>
        <p:sp>
          <p:nvSpPr>
            <p:cNvPr id="271" name="Google Shape;271;p53"/>
            <p:cNvSpPr/>
            <p:nvPr/>
          </p:nvSpPr>
          <p:spPr>
            <a:xfrm>
              <a:off x="8932320" y="3048120"/>
              <a:ext cx="3259800" cy="3809880"/>
            </a:xfrm>
            <a:custGeom>
              <a:avLst/>
              <a:gdLst/>
              <a:ahLst/>
              <a:cxnLst/>
              <a:rect l="l" t="t" r="r" b="b"/>
              <a:pathLst>
                <a:path w="21600" h="25245" extrusionOk="0">
                  <a:moveTo>
                    <a:pt x="0" y="25245"/>
                  </a:moveTo>
                  <a:lnTo>
                    <a:pt x="21600" y="0"/>
                  </a:lnTo>
                  <a:lnTo>
                    <a:pt x="21600" y="25245"/>
                  </a:lnTo>
                  <a:close/>
                </a:path>
              </a:pathLst>
            </a:custGeom>
            <a:solidFill>
              <a:srgbClr val="54A021">
                <a:alpha val="71764"/>
              </a:srgbClr>
            </a:solidFill>
            <a:ln>
              <a:noFill/>
            </a:ln>
          </p:spPr>
        </p:sp>
        <p:sp>
          <p:nvSpPr>
            <p:cNvPr id="272" name="Google Shape;272;p53"/>
            <p:cNvSpPr/>
            <p:nvPr/>
          </p:nvSpPr>
          <p:spPr>
            <a:xfrm>
              <a:off x="9334440" y="-8640"/>
              <a:ext cx="2854440" cy="6866640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69803"/>
              </a:srgbClr>
            </a:solidFill>
            <a:ln>
              <a:noFill/>
            </a:ln>
          </p:spPr>
        </p:sp>
        <p:sp>
          <p:nvSpPr>
            <p:cNvPr id="273" name="Google Shape;273;p53"/>
            <p:cNvSpPr/>
            <p:nvPr/>
          </p:nvSpPr>
          <p:spPr>
            <a:xfrm>
              <a:off x="10898640" y="-8640"/>
              <a:ext cx="1290240" cy="6866640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C0E474">
                <a:alpha val="69803"/>
              </a:srgbClr>
            </a:solidFill>
            <a:ln>
              <a:noFill/>
            </a:ln>
          </p:spPr>
        </p:sp>
        <p:sp>
          <p:nvSpPr>
            <p:cNvPr id="274" name="Google Shape;274;p53"/>
            <p:cNvSpPr/>
            <p:nvPr/>
          </p:nvSpPr>
          <p:spPr>
            <a:xfrm>
              <a:off x="10938960" y="-8640"/>
              <a:ext cx="1249920" cy="6866640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4705"/>
              </a:srgbClr>
            </a:solidFill>
            <a:ln>
              <a:noFill/>
            </a:ln>
          </p:spPr>
        </p:sp>
        <p:sp>
          <p:nvSpPr>
            <p:cNvPr id="275" name="Google Shape;275;p53"/>
            <p:cNvSpPr/>
            <p:nvPr/>
          </p:nvSpPr>
          <p:spPr>
            <a:xfrm>
              <a:off x="10371600" y="3589920"/>
              <a:ext cx="1817280" cy="3268080"/>
            </a:xfrm>
            <a:custGeom>
              <a:avLst/>
              <a:gdLst/>
              <a:ahLst/>
              <a:cxnLst/>
              <a:rect l="l" t="t" r="r" b="b"/>
              <a:pathLst>
                <a:path w="21600" h="38841" extrusionOk="0">
                  <a:moveTo>
                    <a:pt x="0" y="38841"/>
                  </a:moveTo>
                  <a:lnTo>
                    <a:pt x="21600" y="0"/>
                  </a:lnTo>
                  <a:lnTo>
                    <a:pt x="21600" y="38841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>
              <a:noFill/>
            </a:ln>
          </p:spPr>
        </p:sp>
        <p:sp>
          <p:nvSpPr>
            <p:cNvPr id="276" name="Google Shape;276;p53"/>
            <p:cNvSpPr/>
            <p:nvPr/>
          </p:nvSpPr>
          <p:spPr>
            <a:xfrm>
              <a:off x="0" y="4013280"/>
              <a:ext cx="448560" cy="2844720"/>
            </a:xfrm>
            <a:custGeom>
              <a:avLst/>
              <a:gdLst/>
              <a:ahLst/>
              <a:cxnLst/>
              <a:rect l="l" t="t" r="r" b="b"/>
              <a:pathLst>
                <a:path w="21600" h="136892" extrusionOk="0">
                  <a:moveTo>
                    <a:pt x="0" y="136892"/>
                  </a:moveTo>
                  <a:lnTo>
                    <a:pt x="0" y="0"/>
                  </a:lnTo>
                  <a:lnTo>
                    <a:pt x="21600" y="136892"/>
                  </a:lnTo>
                  <a:close/>
                </a:path>
              </a:pathLst>
            </a:custGeom>
            <a:solidFill>
              <a:srgbClr val="90C226">
                <a:alpha val="84705"/>
              </a:srgbClr>
            </a:solidFill>
            <a:ln>
              <a:noFill/>
            </a:ln>
          </p:spPr>
        </p:sp>
      </p:grpSp>
      <p:sp>
        <p:nvSpPr>
          <p:cNvPr id="277" name="Google Shape;277;p53"/>
          <p:cNvSpPr txBox="1">
            <a:spLocks noGrp="1"/>
          </p:cNvSpPr>
          <p:nvPr>
            <p:ph type="title"/>
          </p:nvPr>
        </p:nvSpPr>
        <p:spPr>
          <a:xfrm>
            <a:off x="677160" y="609480"/>
            <a:ext cx="8596800" cy="132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78" name="Google Shape;278;p53"/>
          <p:cNvSpPr txBox="1">
            <a:spLocks noGrp="1"/>
          </p:cNvSpPr>
          <p:nvPr>
            <p:ph type="title" idx="2"/>
          </p:nvPr>
        </p:nvSpPr>
        <p:spPr>
          <a:xfrm>
            <a:off x="677160" y="2160720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79" name="Google Shape;279;p53"/>
          <p:cNvSpPr txBox="1">
            <a:spLocks noGrp="1"/>
          </p:cNvSpPr>
          <p:nvPr>
            <p:ph type="dt" idx="10"/>
          </p:nvPr>
        </p:nvSpPr>
        <p:spPr>
          <a:xfrm>
            <a:off x="7205040" y="6041520"/>
            <a:ext cx="9118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80" name="Google Shape;280;p53"/>
          <p:cNvSpPr txBox="1">
            <a:spLocks noGrp="1"/>
          </p:cNvSpPr>
          <p:nvPr>
            <p:ph type="ftr" idx="11"/>
          </p:nvPr>
        </p:nvSpPr>
        <p:spPr>
          <a:xfrm>
            <a:off x="677160" y="6041520"/>
            <a:ext cx="62974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81" name="Google Shape;281;p53"/>
          <p:cNvSpPr txBox="1">
            <a:spLocks noGrp="1"/>
          </p:cNvSpPr>
          <p:nvPr>
            <p:ph type="sldNum" idx="12"/>
          </p:nvPr>
        </p:nvSpPr>
        <p:spPr>
          <a:xfrm>
            <a:off x="8590680" y="6041520"/>
            <a:ext cx="68328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buNone/>
              <a:defRPr sz="9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DuLyQSd5Rk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8.jpg"/><Relationship Id="rId4" Type="http://schemas.openxmlformats.org/officeDocument/2006/relationships/hyperlink" Target="http://www.youtube.com/watch?v=dDuLyQSd5Rk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4" name="Google Shape;334;p66"/>
          <p:cNvPicPr preferRelativeResize="0"/>
          <p:nvPr/>
        </p:nvPicPr>
        <p:blipFill rotWithShape="1">
          <a:blip r:embed="rId3">
            <a:alphaModFix/>
          </a:blip>
          <a:srcRect l="6858" r="8770"/>
          <a:stretch/>
        </p:blipFill>
        <p:spPr>
          <a:xfrm>
            <a:off x="0" y="0"/>
            <a:ext cx="866844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66"/>
          <p:cNvSpPr txBox="1"/>
          <p:nvPr/>
        </p:nvSpPr>
        <p:spPr>
          <a:xfrm>
            <a:off x="7258770" y="1217305"/>
            <a:ext cx="4023300" cy="32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4800" b="0" i="0" u="none" strike="noStrike" cap="non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Dílna s Animací</a:t>
            </a:r>
            <a:endParaRPr sz="4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66"/>
          <p:cNvSpPr txBox="1"/>
          <p:nvPr/>
        </p:nvSpPr>
        <p:spPr>
          <a:xfrm>
            <a:off x="7848720" y="4872960"/>
            <a:ext cx="4023360" cy="12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Rozpohybuj </a:t>
            </a:r>
            <a:r>
              <a:rPr lang="cs-CZ" sz="1800" b="1" i="0" u="none" strike="noStrike" cap="none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auto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7" name="Google Shape;337;p66" descr="Obsah obrázku kreslení&#10;&#10;Popis byl vytvořen automaticky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52760" y="3364560"/>
            <a:ext cx="3894480" cy="23652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ovéPole 1"/>
          <p:cNvSpPr txBox="1"/>
          <p:nvPr/>
        </p:nvSpPr>
        <p:spPr>
          <a:xfrm>
            <a:off x="10021677" y="6363498"/>
            <a:ext cx="21703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Jana Sailerová, 2020</a:t>
            </a:r>
            <a:endParaRPr lang="cs-CZ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67"/>
          <p:cNvSpPr/>
          <p:nvPr/>
        </p:nvSpPr>
        <p:spPr>
          <a:xfrm>
            <a:off x="2978280" y="3282840"/>
            <a:ext cx="5676840" cy="360"/>
          </a:xfrm>
          <a:custGeom>
            <a:avLst/>
            <a:gdLst/>
            <a:ahLst/>
            <a:cxnLst/>
            <a:rect l="l" t="t" r="r" b="b"/>
            <a:pathLst>
              <a:path w="170316000" h="21600" extrusionOk="0">
                <a:moveTo>
                  <a:pt x="0" y="0"/>
                </a:moveTo>
                <a:lnTo>
                  <a:pt x="170316000" y="21600"/>
                </a:lnTo>
              </a:path>
            </a:pathLst>
          </a:custGeom>
          <a:noFill/>
          <a:ln w="126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3" name="Google Shape;343;p67"/>
          <p:cNvSpPr/>
          <p:nvPr/>
        </p:nvSpPr>
        <p:spPr>
          <a:xfrm>
            <a:off x="2978280" y="3740040"/>
            <a:ext cx="5676840" cy="360"/>
          </a:xfrm>
          <a:custGeom>
            <a:avLst/>
            <a:gdLst/>
            <a:ahLst/>
            <a:cxnLst/>
            <a:rect l="l" t="t" r="r" b="b"/>
            <a:pathLst>
              <a:path w="170316000" h="21600" extrusionOk="0">
                <a:moveTo>
                  <a:pt x="0" y="0"/>
                </a:moveTo>
                <a:lnTo>
                  <a:pt x="170316000" y="21600"/>
                </a:lnTo>
              </a:path>
            </a:pathLst>
          </a:custGeom>
          <a:noFill/>
          <a:ln w="126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4" name="Google Shape;344;p67"/>
          <p:cNvSpPr/>
          <p:nvPr/>
        </p:nvSpPr>
        <p:spPr>
          <a:xfrm>
            <a:off x="2978280" y="4246560"/>
            <a:ext cx="5676840" cy="360"/>
          </a:xfrm>
          <a:custGeom>
            <a:avLst/>
            <a:gdLst/>
            <a:ahLst/>
            <a:cxnLst/>
            <a:rect l="l" t="t" r="r" b="b"/>
            <a:pathLst>
              <a:path w="170316000" h="21600" extrusionOk="0">
                <a:moveTo>
                  <a:pt x="0" y="0"/>
                </a:moveTo>
                <a:lnTo>
                  <a:pt x="170316000" y="21600"/>
                </a:lnTo>
              </a:path>
            </a:pathLst>
          </a:custGeom>
          <a:noFill/>
          <a:ln w="126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5" name="Google Shape;345;p67"/>
          <p:cNvSpPr/>
          <p:nvPr/>
        </p:nvSpPr>
        <p:spPr>
          <a:xfrm>
            <a:off x="2978280" y="4765680"/>
            <a:ext cx="5676840" cy="360"/>
          </a:xfrm>
          <a:custGeom>
            <a:avLst/>
            <a:gdLst/>
            <a:ahLst/>
            <a:cxnLst/>
            <a:rect l="l" t="t" r="r" b="b"/>
            <a:pathLst>
              <a:path w="170316000" h="21600" extrusionOk="0">
                <a:moveTo>
                  <a:pt x="0" y="0"/>
                </a:moveTo>
                <a:lnTo>
                  <a:pt x="170316000" y="21600"/>
                </a:lnTo>
              </a:path>
            </a:pathLst>
          </a:custGeom>
          <a:noFill/>
          <a:ln w="126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346" name="Google Shape;346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29680" y="2086560"/>
            <a:ext cx="5761080" cy="590400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p67"/>
          <p:cNvSpPr/>
          <p:nvPr/>
        </p:nvSpPr>
        <p:spPr>
          <a:xfrm>
            <a:off x="638273" y="488525"/>
            <a:ext cx="6957144" cy="57920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cs-CZ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Který snímek do animace jedoucího auta nepatří? Vysvětl</a:t>
            </a:r>
            <a:r>
              <a:rPr lang="cs-CZ"/>
              <a:t>ete</a:t>
            </a:r>
            <a:r>
              <a:rPr lang="cs-CZ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proč.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67"/>
          <p:cNvSpPr/>
          <p:nvPr/>
        </p:nvSpPr>
        <p:spPr>
          <a:xfrm>
            <a:off x="1419120" y="1685880"/>
            <a:ext cx="12192120" cy="45720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68"/>
          <p:cNvSpPr/>
          <p:nvPr/>
        </p:nvSpPr>
        <p:spPr>
          <a:xfrm>
            <a:off x="647640" y="402480"/>
            <a:ext cx="10391760" cy="7225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Navrhněte si snímky pro animaci auta, rozvrhněte si snímky tak, aby vám stačilo 8 snímků </a:t>
            </a:r>
            <a:endParaRPr lang="cs-CZ" sz="1800" b="0" i="0" u="none" strike="noStrike" cap="none" dirty="0" smtClea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na </a:t>
            </a:r>
            <a:r>
              <a:rPr lang="cs-CZ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celou animaci. Auto vyjíždí z levé strany obrazovky a jede směrem k pravé straně obrazovky. </a:t>
            </a:r>
            <a:endParaRPr sz="1800" b="0" i="0" u="none" strike="noStrike" cap="none" dirty="0"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54" name="Google Shape;354;p68"/>
          <p:cNvGraphicFramePr/>
          <p:nvPr/>
        </p:nvGraphicFramePr>
        <p:xfrm>
          <a:off x="1849475" y="1937975"/>
          <a:ext cx="7988100" cy="3942050"/>
        </p:xfrm>
        <a:graphic>
          <a:graphicData uri="http://schemas.openxmlformats.org/drawingml/2006/table">
            <a:tbl>
              <a:tblPr>
                <a:noFill/>
                <a:tableStyleId>{0DAC7B70-49F2-4289-98FB-59573703EC14}</a:tableStyleId>
              </a:tblPr>
              <a:tblGrid>
                <a:gridCol w="1997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7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7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7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710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sz="1100" b="1"/>
                        <a:t>1.</a:t>
                      </a:r>
                      <a:endParaRPr sz="1100" b="1"/>
                    </a:p>
                  </a:txBody>
                  <a:tcPr marL="68575" marR="68575" marT="91425" marB="9142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sz="1100" b="1"/>
                        <a:t>2.</a:t>
                      </a:r>
                      <a:endParaRPr sz="1100" b="1"/>
                    </a:p>
                  </a:txBody>
                  <a:tcPr marL="68575" marR="68575" marT="91425" marB="9142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sz="1100" b="1"/>
                        <a:t>3.</a:t>
                      </a:r>
                      <a:endParaRPr sz="1100" b="1"/>
                    </a:p>
                  </a:txBody>
                  <a:tcPr marL="68575" marR="68575" marT="91425" marB="9142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sz="1100" b="1"/>
                        <a:t>4.</a:t>
                      </a:r>
                      <a:endParaRPr sz="1100" b="1"/>
                    </a:p>
                  </a:txBody>
                  <a:tcPr marL="68575" marR="68575" marT="91425" marB="9142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10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sz="1100" b="1"/>
                        <a:t>5.</a:t>
                      </a:r>
                      <a:endParaRPr sz="1100" b="1"/>
                    </a:p>
                  </a:txBody>
                  <a:tcPr marL="68575" marR="68575" marT="91425" marB="9142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sz="1100" b="1"/>
                        <a:t>6.</a:t>
                      </a:r>
                      <a:endParaRPr sz="1100" b="1"/>
                    </a:p>
                  </a:txBody>
                  <a:tcPr marL="68575" marR="68575" marT="91425" marB="9142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sz="1100" b="1"/>
                        <a:t>7.</a:t>
                      </a:r>
                      <a:endParaRPr sz="1100" b="1"/>
                    </a:p>
                  </a:txBody>
                  <a:tcPr marL="68575" marR="68575" marT="91425" marB="9142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sz="1100" b="1"/>
                        <a:t>8.</a:t>
                      </a:r>
                      <a:endParaRPr sz="1100" b="1"/>
                    </a:p>
                  </a:txBody>
                  <a:tcPr marL="68575" marR="68575" marT="91425" marB="9142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69"/>
          <p:cNvSpPr/>
          <p:nvPr/>
        </p:nvSpPr>
        <p:spPr>
          <a:xfrm>
            <a:off x="561240" y="5532120"/>
            <a:ext cx="11374200" cy="39204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</p:spPr>
      </p:sp>
      <p:pic>
        <p:nvPicPr>
          <p:cNvPr id="360" name="Google Shape;360;p69" descr="Obsah obrázku auto&#10;&#10;Popis byl vytvořen automaticky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400" y="2454480"/>
            <a:ext cx="2928240" cy="1949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69" descr="Obsah obrázku hračka, malé, stůl, vsedě&#10;&#10;Popis byl vytvořen automaticky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38480" y="3009240"/>
            <a:ext cx="3638160" cy="231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69" descr="Obsah obrázku auto, modrá, hračka, malé&#10;&#10;Popis byl vytvořen automaticky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1170000">
            <a:off x="1918440" y="4086720"/>
            <a:ext cx="3419280" cy="2092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69" descr="Obsah obrázku kreslení&#10;&#10;Popis byl vytvořen automaticky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43520" y="1919160"/>
            <a:ext cx="3981600" cy="2053800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69"/>
          <p:cNvSpPr/>
          <p:nvPr/>
        </p:nvSpPr>
        <p:spPr>
          <a:xfrm>
            <a:off x="561240" y="523956"/>
            <a:ext cx="11374200" cy="116496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Vytvořte animaci pohybu auta podle předchozího návrhu. </a:t>
            </a:r>
            <a:endParaRPr sz="1800" b="0" i="0" u="none" strike="noStrike" cap="none" dirty="0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None/>
            </a:pPr>
            <a:r>
              <a:rPr lang="cs-CZ" sz="18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(můžete </a:t>
            </a:r>
            <a:r>
              <a:rPr lang="cs-CZ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použít kreslené animace, nebo </a:t>
            </a:r>
            <a:r>
              <a:rPr lang="cs-CZ" sz="18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ploškovou</a:t>
            </a:r>
            <a:r>
              <a:rPr lang="cs-CZ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animaci, můžete použít i hračku autíčka, </a:t>
            </a:r>
            <a:endParaRPr lang="cs-CZ" sz="1800" b="0" i="0" u="none" strike="noStrike" cap="none" dirty="0" smtClea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None/>
            </a:pPr>
            <a:r>
              <a:rPr lang="cs-CZ" sz="18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nebo </a:t>
            </a:r>
            <a:r>
              <a:rPr lang="cs-CZ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auto z lega). Snímků bude pouze 8 podle </a:t>
            </a:r>
            <a:r>
              <a:rPr lang="cs-CZ" sz="18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vašeho </a:t>
            </a:r>
            <a:r>
              <a:rPr lang="cs-CZ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předchozího návrhu. </a:t>
            </a:r>
            <a:endParaRPr sz="1800" b="0" i="0" u="none" strike="noStrike" cap="none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70"/>
          <p:cNvSpPr txBox="1"/>
          <p:nvPr/>
        </p:nvSpPr>
        <p:spPr>
          <a:xfrm>
            <a:off x="377701" y="221331"/>
            <a:ext cx="10127880" cy="1200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0" i="0" u="none" strike="noStrike" cap="none" dirty="0">
                <a:solidFill>
                  <a:srgbClr val="000000"/>
                </a:solidFill>
                <a:latin typeface="Calibri" panose="020F0502020204030204" pitchFamily="34" charset="0"/>
                <a:ea typeface="Trebuchet MS"/>
                <a:cs typeface="Calibri" panose="020F0502020204030204" pitchFamily="34" charset="0"/>
                <a:sym typeface="Trebuchet MS"/>
              </a:rPr>
              <a:t>Vámi vytvořené obrázky vložte do online programu GIFPAL a vytvořte si finální animaci.</a:t>
            </a:r>
            <a:endParaRPr sz="1800" b="0" i="0" u="none" strike="noStrike" cap="none" dirty="0"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0" i="0" u="none" strike="noStrike" cap="none" dirty="0">
                <a:solidFill>
                  <a:srgbClr val="000000"/>
                </a:solidFill>
                <a:latin typeface="Calibri" panose="020F0502020204030204" pitchFamily="34" charset="0"/>
                <a:ea typeface="Trebuchet MS"/>
                <a:cs typeface="Calibri" panose="020F0502020204030204" pitchFamily="34" charset="0"/>
                <a:sym typeface="Trebuchet MS"/>
              </a:rPr>
              <a:t>Návod na práci s programem GIFPAL je zde:</a:t>
            </a:r>
            <a:endParaRPr sz="1800" b="0" i="0" u="none" strike="noStrike" cap="none" dirty="0"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0" i="0" u="none" strike="noStrike" cap="none" dirty="0">
                <a:solidFill>
                  <a:srgbClr val="000000"/>
                </a:solidFill>
                <a:latin typeface="Calibri" panose="020F0502020204030204" pitchFamily="34" charset="0"/>
                <a:ea typeface="Trebuchet MS"/>
                <a:cs typeface="Calibri" panose="020F0502020204030204" pitchFamily="34" charset="0"/>
                <a:sym typeface="Trebuchet MS"/>
                <a:hlinkClick r:id="rId3"/>
              </a:rPr>
              <a:t>https://</a:t>
            </a:r>
            <a:r>
              <a:rPr lang="cs-CZ" sz="1800" b="0" i="0" u="none" strike="noStrike" cap="none" dirty="0" smtClean="0">
                <a:solidFill>
                  <a:srgbClr val="000000"/>
                </a:solidFill>
                <a:latin typeface="Calibri" panose="020F0502020204030204" pitchFamily="34" charset="0"/>
                <a:ea typeface="Trebuchet MS"/>
                <a:cs typeface="Calibri" panose="020F0502020204030204" pitchFamily="34" charset="0"/>
                <a:sym typeface="Trebuchet MS"/>
                <a:hlinkClick r:id="rId3"/>
              </a:rPr>
              <a:t>www.youtube.com/watch?v=dDuLyQSd5Rk</a:t>
            </a:r>
            <a:endParaRPr lang="cs-CZ" sz="1800" b="0" i="0" u="none" strike="noStrike" cap="none" dirty="0" smtClean="0">
              <a:solidFill>
                <a:srgbClr val="000000"/>
              </a:solidFill>
              <a:latin typeface="Calibri" panose="020F0502020204030204" pitchFamily="34" charset="0"/>
              <a:ea typeface="Trebuchet MS"/>
              <a:cs typeface="Calibri" panose="020F0502020204030204" pitchFamily="34" charset="0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370" name="Google Shape;370;p70" descr="Tvorba gifu v online nástroji gipal.com" title="tvorba gifu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95325" y="1625177"/>
            <a:ext cx="6201350" cy="465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71"/>
          <p:cNvSpPr txBox="1"/>
          <p:nvPr/>
        </p:nvSpPr>
        <p:spPr>
          <a:xfrm>
            <a:off x="189997" y="2051583"/>
            <a:ext cx="9404640" cy="14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3600" b="0" i="0" u="none" strike="noStrike" cap="none" dirty="0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Přeji hodně štěstí při tvorbě animace</a:t>
            </a:r>
            <a:r>
              <a:rPr lang="cs-CZ" sz="1800" b="0" i="0" u="none" strike="noStrike" cap="none" dirty="0"/>
              <a:t/>
            </a:r>
            <a:br>
              <a:rPr lang="cs-CZ" sz="1800" b="0" i="0" u="none" strike="noStrike" cap="none" dirty="0"/>
            </a:br>
            <a:r>
              <a:rPr lang="cs-CZ" sz="1800" b="0" i="0" u="none" strike="noStrike" cap="none" dirty="0"/>
              <a:t/>
            </a:r>
            <a:br>
              <a:rPr lang="cs-CZ" sz="1800" b="0" i="0" u="none" strike="noStrike" cap="none" dirty="0"/>
            </a:br>
            <a:r>
              <a:rPr lang="cs-CZ" sz="2500" b="0" i="0" u="none" strike="noStrike" cap="none" dirty="0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Jana Sailerová</a:t>
            </a:r>
            <a:endParaRPr sz="2500" b="0" i="0" u="none" strike="noStrike" cap="none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Office PowerPoint</Application>
  <PresentationFormat>Širokoúhlá obrazovka</PresentationFormat>
  <Paragraphs>22</Paragraphs>
  <Slides>6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6</vt:i4>
      </vt:variant>
    </vt:vector>
  </HeadingPairs>
  <TitlesOfParts>
    <vt:vector size="15" baseType="lpstr">
      <vt:lpstr>Arial</vt:lpstr>
      <vt:lpstr>Calibri</vt:lpstr>
      <vt:lpstr>Times New Roman</vt:lpstr>
      <vt:lpstr>Trebuchet MS</vt:lpstr>
      <vt:lpstr>Office Theme</vt:lpstr>
      <vt:lpstr>Office Theme</vt:lpstr>
      <vt:lpstr>Office Theme</vt:lpstr>
      <vt:lpstr>Office Theme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Sailerová</dc:creator>
  <cp:lastModifiedBy>Marie Haklová</cp:lastModifiedBy>
  <cp:revision>2</cp:revision>
  <dcterms:modified xsi:type="dcterms:W3CDTF">2020-03-24T21:12:59Z</dcterms:modified>
</cp:coreProperties>
</file>