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9FAC7-4C3B-49A8-BDB7-5EAA5D3C8079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4DA25-3D8A-4E5A-8C0B-2E743012FE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9FAC7-4C3B-49A8-BDB7-5EAA5D3C8079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4DA25-3D8A-4E5A-8C0B-2E743012FE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9FAC7-4C3B-49A8-BDB7-5EAA5D3C8079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4DA25-3D8A-4E5A-8C0B-2E743012FE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9FAC7-4C3B-49A8-BDB7-5EAA5D3C8079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4DA25-3D8A-4E5A-8C0B-2E743012FE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9FAC7-4C3B-49A8-BDB7-5EAA5D3C8079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4DA25-3D8A-4E5A-8C0B-2E743012FE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9FAC7-4C3B-49A8-BDB7-5EAA5D3C8079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4DA25-3D8A-4E5A-8C0B-2E743012FE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9FAC7-4C3B-49A8-BDB7-5EAA5D3C8079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4DA25-3D8A-4E5A-8C0B-2E743012FE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9FAC7-4C3B-49A8-BDB7-5EAA5D3C8079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4DA25-3D8A-4E5A-8C0B-2E743012FE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9FAC7-4C3B-49A8-BDB7-5EAA5D3C8079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4DA25-3D8A-4E5A-8C0B-2E743012FE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9FAC7-4C3B-49A8-BDB7-5EAA5D3C8079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4DA25-3D8A-4E5A-8C0B-2E743012FE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9FAC7-4C3B-49A8-BDB7-5EAA5D3C8079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4DA25-3D8A-4E5A-8C0B-2E743012FE5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19FAC7-4C3B-49A8-BDB7-5EAA5D3C8079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B4DA25-3D8A-4E5A-8C0B-2E743012FE5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 descr="71765445479a82f8528bea94e1fc874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1989"/>
            <a:ext cx="9144000" cy="5716011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928794" y="285728"/>
            <a:ext cx="8429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Výtvarný úkol – Piet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Mondrian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Piet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Mondrian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 tomto výtvarném úkolu se seznámíme s tvorbou významného holandského umělce Pieta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Mondriana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(1872 – 1944)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Jak můžete vidět na ukázkách, P.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Mondrian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pracoval se základními barvami a geometrickými tvary, obraz skládal ze čtverců a obdélníků, které jsou od sebe odděleny černou linií – to byl jeho způsob zobrazení reality, kterou svým způsobem zjednodušil až na toto vyjádření. Může se to zdát zvláštní, že?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 každý ale svět kolem sebe vidí jinak a tvoří po svém a v tom je právě umění a tvoření tak krásné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Piet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Mondrian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Společně s dalšími umělci založil uměleckou skupinu De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Stijl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kde vytvořili umělecký směr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Neoplasticismus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– ten se vyznačoval stejnými znaky jako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Mondrianova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tvorba (jednoduchost, geometrické tvary, základní barvy, horizontála, vertikála)</a:t>
            </a:r>
          </a:p>
          <a:p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Neoplasticismus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se promítl i do architektury nebo do nábytku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Piet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Mondrian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Neoplasticismus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Zástupný symbol pro obsah 6" descr="composition-a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01650" y="2174875"/>
            <a:ext cx="3951288" cy="3951288"/>
          </a:xfrm>
        </p:spPr>
      </p:pic>
      <p:pic>
        <p:nvPicPr>
          <p:cNvPr id="8" name="Zástupný symbol pro obsah 7" descr="249591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342385" y="2174875"/>
            <a:ext cx="2647054" cy="39512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Piet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Mondrian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Neoplasticismus</a:t>
            </a:r>
            <a:endParaRPr lang="cs-CZ" dirty="0"/>
          </a:p>
        </p:txBody>
      </p:sp>
      <p:pic>
        <p:nvPicPr>
          <p:cNvPr id="4" name="Zástupný symbol pro obsah 3" descr="CHU38c965_ietveldSchroderUtrecht1924_1126x144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5984" y="1500174"/>
            <a:ext cx="4691080" cy="455850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Náš úkol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 vzoru Pieta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Mondriana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si zkusíme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vyzvořit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obraz v jeho stylu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Pomůcky:</a:t>
            </a:r>
          </a:p>
          <a:p>
            <a:pPr lvl="1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Čtvrtka</a:t>
            </a:r>
          </a:p>
          <a:p>
            <a:pPr lvl="1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Tuš nebo černá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fixa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Pravítko</a:t>
            </a:r>
          </a:p>
          <a:p>
            <a:pPr lvl="1"/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Vodovky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Barevné papíry</a:t>
            </a:r>
          </a:p>
          <a:p>
            <a:pPr lvl="1"/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Štetce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Nůžky</a:t>
            </a:r>
          </a:p>
          <a:p>
            <a:pPr lvl="1"/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 descr="IMG_20200324_1004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867" y="2500306"/>
            <a:ext cx="4491247" cy="32861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Podle pravítka si na čtvrtku narýsujte horizontálně a vertikálně linie. Použijte černou tuš nebo fixu, můžete i pastelku, důležité ale je, aby byla černá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Kompozici nechám na vás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pic>
        <p:nvPicPr>
          <p:cNvPr id="4" name="Zástupný symbol pro obsah 3" descr="IMG_20200324_1013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Až budete mít narýsováno, máte dvě možnosti – buď můžete jednotlivá políčka vybarvit po vzoru P.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Mondriana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žlutou, černou, červenou a modrou barvou</a:t>
            </a:r>
          </a:p>
          <a:p>
            <a:pPr>
              <a:buNone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- nebo si barevná políčka vystříhejte z barevných papírů a ty pak různě pokládejte na čtvrtku s liniemi. Vznikne vám tak pohyblivá kompozice, kterou můžete neustále obměňovat a tvořit můžete donekonečna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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0" dirty="0" smtClean="0">
                <a:latin typeface="Times New Roman" pitchFamily="18" charset="0"/>
                <a:cs typeface="Times New Roman" pitchFamily="18" charset="0"/>
              </a:rPr>
              <a:t>První kompozice</a:t>
            </a:r>
            <a:endParaRPr lang="cs-CZ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Zástupný symbol pro obsah 6" descr="IMG_20200324_102243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635448"/>
            <a:ext cx="4040188" cy="3030141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b="0" dirty="0" smtClean="0">
                <a:latin typeface="Times New Roman" pitchFamily="18" charset="0"/>
                <a:cs typeface="Times New Roman" pitchFamily="18" charset="0"/>
              </a:rPr>
              <a:t>Druhá kompozice</a:t>
            </a:r>
            <a:endParaRPr lang="cs-CZ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Zástupný symbol pro obsah 7" descr="IMG_20200324_102455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5025" y="2634853"/>
            <a:ext cx="4041775" cy="303133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428792" y="571480"/>
            <a:ext cx="8229600" cy="1143000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Třetí kompozice</a:t>
            </a:r>
            <a:endParaRPr lang="cs-CZ" sz="2400" dirty="0"/>
          </a:p>
        </p:txBody>
      </p:sp>
      <p:pic>
        <p:nvPicPr>
          <p:cNvPr id="4" name="Zástupný symbol pro obsah 3" descr="IMG_20200324_1028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14480" y="1643050"/>
            <a:ext cx="5739014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Míchání barev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Piet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Mondrian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pracoval pouze se základními barvami – víte, které to jsou?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Víte, že když smícháte vždy dvě základní barvy, vznikne barva sekundární? A když smícháte dvě barvy sekundární, vznikne barva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terciální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? Na posledním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slidu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máte ukázku, míchání si můžete vyzkoušet i sami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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Míchání barev</a:t>
            </a:r>
            <a:endParaRPr lang="cs-CZ" dirty="0"/>
          </a:p>
        </p:txBody>
      </p:sp>
      <p:pic>
        <p:nvPicPr>
          <p:cNvPr id="4" name="Zástupný symbol pro obsah 3" descr="IMG_20200324_1042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2071678"/>
            <a:ext cx="7634593" cy="4525963"/>
          </a:xfrm>
        </p:spPr>
      </p:pic>
      <p:sp>
        <p:nvSpPr>
          <p:cNvPr id="5" name="TextovéPole 4"/>
          <p:cNvSpPr txBox="1"/>
          <p:nvPr/>
        </p:nvSpPr>
        <p:spPr>
          <a:xfrm>
            <a:off x="1428728" y="2071678"/>
            <a:ext cx="2286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Základní barvy – žlutá, červená, modrá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72066" y="2071678"/>
            <a:ext cx="32861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Sekundární barvy – oranžová (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žl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.+červ.), fialová (červ.+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mod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.), zelená (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žl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.+modr.)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375</Words>
  <Application>Microsoft Office PowerPoint</Application>
  <PresentationFormat>Předvádění na obrazovce (4:3)</PresentationFormat>
  <Paragraphs>36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8" baseType="lpstr">
      <vt:lpstr>Arial</vt:lpstr>
      <vt:lpstr>Calibri</vt:lpstr>
      <vt:lpstr>Times New Roman</vt:lpstr>
      <vt:lpstr>Wingdings</vt:lpstr>
      <vt:lpstr>Motiv sady Office</vt:lpstr>
      <vt:lpstr>Prezentace aplikace PowerPoint</vt:lpstr>
      <vt:lpstr>Piet Mondrian</vt:lpstr>
      <vt:lpstr>Piet Mondrian</vt:lpstr>
      <vt:lpstr>Piet Mondrian + Neoplasticismus</vt:lpstr>
      <vt:lpstr>Piet Mondrian + Neoplasticismus</vt:lpstr>
      <vt:lpstr>Náš úkol</vt:lpstr>
      <vt:lpstr>Postup</vt:lpstr>
      <vt:lpstr>Postup</vt:lpstr>
      <vt:lpstr>Postup</vt:lpstr>
      <vt:lpstr>Postup</vt:lpstr>
      <vt:lpstr>Třetí kompozice</vt:lpstr>
      <vt:lpstr>Míchání barev</vt:lpstr>
      <vt:lpstr>Míchání barev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Nielka</dc:creator>
  <cp:lastModifiedBy>Marie Haklová</cp:lastModifiedBy>
  <cp:revision>21</cp:revision>
  <dcterms:created xsi:type="dcterms:W3CDTF">2020-03-24T10:06:16Z</dcterms:created>
  <dcterms:modified xsi:type="dcterms:W3CDTF">2020-03-24T18:26:02Z</dcterms:modified>
</cp:coreProperties>
</file>