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00C2-F344-4DE7-9FFF-43C0BDBF1730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D1529-B256-4751-8F92-A5680FF30E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00C2-F344-4DE7-9FFF-43C0BDBF1730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D1529-B256-4751-8F92-A5680FF30E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00C2-F344-4DE7-9FFF-43C0BDBF1730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D1529-B256-4751-8F92-A5680FF30E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00C2-F344-4DE7-9FFF-43C0BDBF1730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D1529-B256-4751-8F92-A5680FF30E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00C2-F344-4DE7-9FFF-43C0BDBF1730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D1529-B256-4751-8F92-A5680FF30E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00C2-F344-4DE7-9FFF-43C0BDBF1730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D1529-B256-4751-8F92-A5680FF30E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00C2-F344-4DE7-9FFF-43C0BDBF1730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D1529-B256-4751-8F92-A5680FF30E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00C2-F344-4DE7-9FFF-43C0BDBF1730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D1529-B256-4751-8F92-A5680FF30E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00C2-F344-4DE7-9FFF-43C0BDBF1730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D1529-B256-4751-8F92-A5680FF30E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00C2-F344-4DE7-9FFF-43C0BDBF1730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D1529-B256-4751-8F92-A5680FF30E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2500C2-F344-4DE7-9FFF-43C0BDBF1730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8D1529-B256-4751-8F92-A5680FF30E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500C2-F344-4DE7-9FFF-43C0BDBF1730}" type="datetimeFigureOut">
              <a:rPr lang="cs-CZ" smtClean="0"/>
              <a:t>24.03.2020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8D1529-B256-4751-8F92-A5680FF30EEC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 descr="IMG_20200210_1432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714480" y="5572140"/>
            <a:ext cx="77867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r>
              <a:rPr lang="cs-CZ" sz="3200" b="1" dirty="0" smtClean="0">
                <a:solidFill>
                  <a:schemeClr val="bg1"/>
                </a:solidFill>
                <a:latin typeface="Berlin Sans FB Demi" pitchFamily="34" charset="0"/>
                <a:cs typeface="Times New Roman" pitchFamily="18" charset="0"/>
              </a:rPr>
              <a:t>Výtvarný úkol – výroba deníčku</a:t>
            </a:r>
            <a:endParaRPr lang="cs-CZ" sz="3200" b="1" dirty="0">
              <a:solidFill>
                <a:schemeClr val="bg1"/>
              </a:solidFill>
              <a:latin typeface="Berlin Sans FB Demi" pitchFamily="34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04248" y="6332656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Nela </a:t>
            </a:r>
            <a:r>
              <a:rPr lang="cs-CZ" dirty="0" err="1" smtClean="0">
                <a:solidFill>
                  <a:schemeClr val="bg1"/>
                </a:solidFill>
              </a:rPr>
              <a:t>Gallatová</a:t>
            </a:r>
            <a:r>
              <a:rPr lang="cs-CZ" dirty="0" smtClean="0">
                <a:solidFill>
                  <a:schemeClr val="bg1"/>
                </a:solidFill>
              </a:rPr>
              <a:t>, 2020 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Výroba deníčku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 tomto výtvarném úkolu se naučíme, jak si vyrobit jednoduchý deníček, do kterého si můžete potom psát, kreslit, či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malovat.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Pomůcky</a:t>
            </a:r>
            <a:endParaRPr lang="cs-CZ" sz="2800" dirty="0"/>
          </a:p>
        </p:txBody>
      </p:sp>
      <p:pic>
        <p:nvPicPr>
          <p:cNvPr id="5" name="Zástupný symbol pro obsah 4" descr="IMG_20200323_1007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868" y="1428736"/>
            <a:ext cx="5111750" cy="3833813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Budeme potřebovat: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obyčejná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tužka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řezák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nebo nůžky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barevná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bavlnka + jehla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štětec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lepidlo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(nejlépe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herkules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vodovky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(nebo fixy, pastelky…)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obyčejné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papíry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karton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nebo tvrdší papíry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pravítko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barevné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papíry</a:t>
            </a:r>
          </a:p>
          <a:p>
            <a:endParaRPr lang="cs-CZ" dirty="0" smtClean="0"/>
          </a:p>
          <a:p>
            <a:pPr>
              <a:buFontTx/>
              <a:buChar char="-"/>
            </a:pP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Postup – příprava knižního bloku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0323_1008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36007" y="273050"/>
            <a:ext cx="4389835" cy="5853113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Nejdříve si musíme připravit knižní blok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Může mít jakýkoliv formát a velikost, já si většinou rozpůlím napůl klasickou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A4</a:t>
            </a: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Použila jsem 20 listů, které si všechny přehneme napůl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Postup – příprava knižního bloku</a:t>
            </a:r>
            <a:endParaRPr lang="cs-CZ" sz="2400" dirty="0"/>
          </a:p>
        </p:txBody>
      </p:sp>
      <p:pic>
        <p:nvPicPr>
          <p:cNvPr id="5" name="Zástupný symbol pro obsah 4" descr="IMG_20200323_100930_BURST001_COVE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14744" y="214290"/>
            <a:ext cx="4357718" cy="3268289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místě přehybu si jehlou vytvoříme 3 dírky – pravítkem si odměříme střed a vždy 1 cm od každého kraje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IMG_20200323_1010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54146" y="3753522"/>
            <a:ext cx="4071966" cy="3053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Postup – příprava knižního bloku</a:t>
            </a:r>
            <a:endParaRPr lang="cs-CZ" sz="2400" dirty="0"/>
          </a:p>
        </p:txBody>
      </p:sp>
      <p:pic>
        <p:nvPicPr>
          <p:cNvPr id="5" name="Zástupný symbol pro obsah 4" descr="IMG_20200323_1011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29058" y="285729"/>
            <a:ext cx="4214842" cy="3161132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Teď </a:t>
            </a: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musíme blok sešít, aby nám držel pohromadě- vystačíme si se čtyřmi jednoduchými stehy</a:t>
            </a:r>
          </a:p>
          <a:p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arenR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Jehlu s bavlnkou protáhneme  druhou dírkou směrem ze zadní strany</a:t>
            </a:r>
          </a:p>
          <a:p>
            <a:pPr marL="342900" indent="-342900">
              <a:buAutoNum type="arabicParenR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arenR"/>
            </a:pPr>
            <a:endParaRPr lang="cs-CZ" sz="22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arenR"/>
            </a:pPr>
            <a:r>
              <a:rPr lang="cs-CZ" sz="2200" dirty="0" smtClean="0">
                <a:latin typeface="Times New Roman" pitchFamily="18" charset="0"/>
                <a:cs typeface="Times New Roman" pitchFamily="18" charset="0"/>
              </a:rPr>
              <a:t>Teď jehlu protáhneme první dírkou směrem ze přední strany</a:t>
            </a:r>
          </a:p>
          <a:p>
            <a:pPr marL="342900" indent="-342900">
              <a:buAutoNum type="arabicParenR"/>
            </a:pPr>
            <a:endParaRPr lang="cs-CZ" dirty="0" smtClean="0"/>
          </a:p>
          <a:p>
            <a:pPr marL="342900" indent="-342900"/>
            <a:endParaRPr lang="cs-CZ" dirty="0" smtClean="0"/>
          </a:p>
          <a:p>
            <a:pPr marL="342900" indent="-342900"/>
            <a:endParaRPr lang="cs-CZ" dirty="0"/>
          </a:p>
        </p:txBody>
      </p:sp>
      <p:pic>
        <p:nvPicPr>
          <p:cNvPr id="6" name="Obrázek 5" descr="IMG_20200323_1011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29058" y="3571876"/>
            <a:ext cx="4214842" cy="316113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Postup – příprava knižního bloku</a:t>
            </a:r>
            <a:endParaRPr lang="cs-CZ" sz="2400" dirty="0"/>
          </a:p>
        </p:txBody>
      </p:sp>
      <p:pic>
        <p:nvPicPr>
          <p:cNvPr id="5" name="Zástupný symbol pro obsah 4" descr="IMG_20200323_1011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43372" y="285728"/>
            <a:ext cx="3786214" cy="2839661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3) Teď jehlu protáhneme druhou dírkou směrem ze zadní strany</a:t>
            </a: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4)  A jsme zase na přední straně deníčku. Teď jehlu protáhneme třetí dírkou směrem ze přední strany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IMG_20200323_1012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3" y="3357563"/>
            <a:ext cx="3810024" cy="28575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Postup – příprava knižního bloku</a:t>
            </a:r>
            <a:endParaRPr lang="cs-CZ" sz="24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5) Jsme na zadní straně deníčku. Teď už nám stačí bavlnku odstřihnou a udělat jednoduchý suk a blok je sešitý</a:t>
            </a:r>
          </a:p>
          <a:p>
            <a:endParaRPr lang="cs-CZ" dirty="0"/>
          </a:p>
        </p:txBody>
      </p:sp>
      <p:pic>
        <p:nvPicPr>
          <p:cNvPr id="7" name="Zástupný symbol pro obsah 6" descr="IMG_20200323_1012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43372" y="428604"/>
            <a:ext cx="3929090" cy="2946818"/>
          </a:xfrm>
        </p:spPr>
      </p:pic>
      <p:pic>
        <p:nvPicPr>
          <p:cNvPr id="8" name="Obrázek 7" descr="IMG_20200323_1013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9720" y="4077072"/>
            <a:ext cx="3143272" cy="2357454"/>
          </a:xfrm>
          <a:prstGeom prst="rect">
            <a:avLst/>
          </a:prstGeom>
        </p:spPr>
      </p:pic>
      <p:pic>
        <p:nvPicPr>
          <p:cNvPr id="9" name="Obrázek 8" descr="IMG_20200323_10133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3811793"/>
            <a:ext cx="3357586" cy="25181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Postup – předsádka</a:t>
            </a:r>
            <a:endParaRPr lang="cs-CZ" sz="2400" dirty="0"/>
          </a:p>
        </p:txBody>
      </p:sp>
      <p:pic>
        <p:nvPicPr>
          <p:cNvPr id="5" name="Zástupný symbol pro obsah 4" descr="IMG_20200323_10143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43306" y="285729"/>
            <a:ext cx="3929090" cy="2946818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20000"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Aby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nám knižní blok držel v deskách deníčku, musíme si vytvořit dvě předsádky – vpředu 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vzadu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Otevřený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knižní blok si tedy 2x obkreslete na barevný papír a vystřihněte – vzniknou vám dva stejné papíry obdélníkového formátu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IMG_20200323_10164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5" y="3500438"/>
            <a:ext cx="3952903" cy="296467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707678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Postup – tvrdé desky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0323_10185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71934" y="285728"/>
            <a:ext cx="3854470" cy="2890853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42859" y="980728"/>
            <a:ext cx="3250704" cy="5465388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Teď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přichází na řadu tvrdé desky deníčku, s kterými si můžete nejvíce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vyhrát</a:t>
            </a:r>
          </a:p>
          <a:p>
            <a:endParaRPr lang="cs-CZ" sz="105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Potřebovat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 ně budete tvrdší papír, obyčejný karton nebo lepenku. Já používám „záda“ např. od kalendářů nebo různých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bloků</a:t>
            </a:r>
          </a:p>
          <a:p>
            <a:endParaRPr lang="cs-CZ" sz="105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Obkreslete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si tedy 2x knižní blok (tentokrát zavřený) na karton nebo lepenku a vystřihněte nebo vyřežte řezákem (ale opatrně, řezák je velmi ostrý)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IMG_20200323_1023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3" y="3714752"/>
            <a:ext cx="3833839" cy="28753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491654"/>
          </a:xfrm>
        </p:spPr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0323_10235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57620" y="285728"/>
            <a:ext cx="3143272" cy="235745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41265" y="908720"/>
            <a:ext cx="3186106" cy="4691063"/>
          </a:xfrm>
        </p:spPr>
        <p:txBody>
          <a:bodyPr>
            <a:no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jdeme zpět k předsádkám, už se blížíme ke konci! Jen už musíme slepit vše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dohromady</a:t>
            </a:r>
          </a:p>
          <a:p>
            <a:endParaRPr lang="cs-CZ" sz="105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Obě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předsádky si přehněte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napůl</a:t>
            </a:r>
          </a:p>
          <a:p>
            <a:endParaRPr lang="cs-CZ" sz="105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Teď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předsádku přilepíme  k vnitřní straně tvrdých desek  - jednu předsádku k přední desce, druhou k zadní desce</a:t>
            </a:r>
          </a:p>
        </p:txBody>
      </p:sp>
      <p:pic>
        <p:nvPicPr>
          <p:cNvPr id="7" name="Obrázek 6" descr="IMG_20200323_10243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5" y="2786058"/>
            <a:ext cx="5048251" cy="37861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0" y="642918"/>
            <a:ext cx="1928826" cy="774720"/>
          </a:xfrm>
        </p:spPr>
        <p:txBody>
          <a:bodyPr>
            <a:normAutofit/>
          </a:bodyPr>
          <a:lstStyle/>
          <a:p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 descr="IMG_20200323_1026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857232"/>
            <a:ext cx="4214842" cy="3161132"/>
          </a:xfrm>
        </p:spPr>
      </p:pic>
      <p:pic>
        <p:nvPicPr>
          <p:cNvPr id="5" name="Obrázek 4" descr="IMG_20200323_1026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3071810"/>
            <a:ext cx="4286280" cy="321471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0323_1026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868" y="1428736"/>
            <a:ext cx="4738721" cy="3554041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Teď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díky předsádce (kterou už z jedné strany máme přilepenou k desce deníčku) upevníme knižní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blok</a:t>
            </a: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místě, kde je předsádka přehnutá, naneseme ze zadní strany lepidlo (stačí tak centimetrový proužek) a přilepíme ke knižnímu bloku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563662"/>
          </a:xfrm>
        </p:spPr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0323_10274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143372" y="357166"/>
            <a:ext cx="4214842" cy="3161132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968519"/>
            <a:ext cx="3008313" cy="2656935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Můžeme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si pomoci kolíčky, aby se nám dohromady vše hezky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slepilo</a:t>
            </a:r>
          </a:p>
          <a:p>
            <a:endParaRPr lang="cs-CZ" sz="105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To 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samé uděláme i s druhou předsádkou , kterou slepíme se zadní deskou deníčku (úplně stejným způsobem)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IMG_20200323_1027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3625454"/>
            <a:ext cx="4310061" cy="32325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/>
          </a:p>
        </p:txBody>
      </p:sp>
      <p:pic>
        <p:nvPicPr>
          <p:cNvPr id="5" name="Zástupný symbol pro obsah 4" descr="IMG_20200323_1030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868" y="214290"/>
            <a:ext cx="4283098" cy="3212324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Tady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už máme knižní blok, obě předsádky i obě desky slepené dohromady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IMG_20200323_10302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3571876"/>
            <a:ext cx="4286280" cy="321471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0323_1032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29224" y="214290"/>
            <a:ext cx="3714776" cy="2786082"/>
          </a:xfrm>
        </p:spPr>
      </p:pic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eď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už nám chybí pouze vytvoření proužku, kterým přelepíme hřbet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deníčku</a:t>
            </a: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Vystřihneme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si z barevného papíru proužek stejné výšky jako jsou desky deníčku, šířku nechám na vás (minimálně ale aspoň 3 cm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cs-CZ" sz="11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Proužek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natřeme lepidlem a oblepíme hřbet deníčku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Obrázek 5" descr="IMG_20200323_1033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28992" y="2857496"/>
            <a:ext cx="2786082" cy="37147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Postup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0323_103400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Zástupný symbol pro obsah 5" descr="IMG_20200323_10343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Deníček je hotový. Teď už stačí jen dotvořit desky a to už nechám jen na vás. Můžete je pomalovat, polepit, pokreslit, fantazii se meze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nekladou!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sah 4" descr="IMG_20200323_10345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279478" y="1448088"/>
            <a:ext cx="3286148" cy="2464611"/>
          </a:xfrm>
        </p:spPr>
      </p:pic>
      <p:pic>
        <p:nvPicPr>
          <p:cNvPr id="6" name="Zástupný symbol pro obsah 5" descr="IMG_20200323_103502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788024" y="1448087"/>
            <a:ext cx="3286148" cy="2464612"/>
          </a:xfrm>
        </p:spPr>
      </p:pic>
      <p:pic>
        <p:nvPicPr>
          <p:cNvPr id="7" name="Obrázek 6" descr="IMG_20200323_1035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326636" y="4121051"/>
            <a:ext cx="3238523" cy="2428892"/>
          </a:xfrm>
          <a:prstGeom prst="rect">
            <a:avLst/>
          </a:prstGeom>
        </p:spPr>
      </p:pic>
      <p:pic>
        <p:nvPicPr>
          <p:cNvPr id="8" name="Obrázek 7" descr="IMG_20200323_10352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8024" y="4121051"/>
            <a:ext cx="3238523" cy="24288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1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Prezentace1</Template>
  <TotalTime>118</TotalTime>
  <Words>555</Words>
  <Application>Microsoft Office PowerPoint</Application>
  <PresentationFormat>Předvádění na obrazovce (4:3)</PresentationFormat>
  <Paragraphs>77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4" baseType="lpstr">
      <vt:lpstr>Arial</vt:lpstr>
      <vt:lpstr>Berlin Sans FB Demi</vt:lpstr>
      <vt:lpstr>Calibri</vt:lpstr>
      <vt:lpstr>Times New Roman</vt:lpstr>
      <vt:lpstr>Wingdings</vt:lpstr>
      <vt:lpstr>Prezentace1</vt:lpstr>
      <vt:lpstr>Prezentace aplikace PowerPoint</vt:lpstr>
      <vt:lpstr>Výroba deníčku</vt:lpstr>
      <vt:lpstr>Pomůcky</vt:lpstr>
      <vt:lpstr>Postup – příprava knižního bloku</vt:lpstr>
      <vt:lpstr>Postup – příprava knižního bloku</vt:lpstr>
      <vt:lpstr>Postup – příprava knižního bloku</vt:lpstr>
      <vt:lpstr>Postup – příprava knižního bloku</vt:lpstr>
      <vt:lpstr>Postup – příprava knižního bloku</vt:lpstr>
      <vt:lpstr>Postup – předsádka</vt:lpstr>
      <vt:lpstr>Postup – tvrdé desky</vt:lpstr>
      <vt:lpstr>Postup</vt:lpstr>
      <vt:lpstr>Postup</vt:lpstr>
      <vt:lpstr>Postup</vt:lpstr>
      <vt:lpstr>Postup</vt:lpstr>
      <vt:lpstr>Postup</vt:lpstr>
      <vt:lpstr>Postup</vt:lpstr>
      <vt:lpstr>Postup</vt:lpstr>
      <vt:lpstr>Deníček je hotový. Teď už stačí jen dotvořit desky a to už nechám jen na vás. Můžete je pomalovat, polepit, pokreslit, fantazii se meze nekladou!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Nielka</dc:creator>
  <cp:lastModifiedBy>Marie Haklová</cp:lastModifiedBy>
  <cp:revision>12</cp:revision>
  <dcterms:created xsi:type="dcterms:W3CDTF">2020-03-23T12:28:57Z</dcterms:created>
  <dcterms:modified xsi:type="dcterms:W3CDTF">2020-03-23T23:55:33Z</dcterms:modified>
</cp:coreProperties>
</file>