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C260C-A629-4130-B5CC-0621F6E68DB4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89E8C-A910-42EF-9067-A5A6202C560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57818" y="2714620"/>
            <a:ext cx="3171820" cy="1470025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Výtvarný úkol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57818" y="3644148"/>
            <a:ext cx="3286148" cy="1614502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Jednoduchá grafika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IMG_20200319_0933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5143504" cy="68580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804248" y="6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2020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Výtvarný úkol – jednoduchá grafika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Za pomocí polystyrenového tácku a špejle můžeme vytvořit zajímavé obrázky a vyzkoušíme si tak zároveň zjednodušenou verzi linorytu. Tato jednoduchá grafická technika funguje na stejném principu, jen je vhodnější pro mladší děti a pro domácí tvoření, protože nepotřebujeme ani grafický váleček ani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lis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Polystyrenový tácek (prodávají se na něm např. sýry)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Špejle 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Tempera jakékoliv barvy (může být i více)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Štětec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Papír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dirty="0"/>
          </a:p>
        </p:txBody>
      </p:sp>
      <p:pic>
        <p:nvPicPr>
          <p:cNvPr id="4" name="Zástupný symbol pro obsah 3" descr="IMG_20200319_0920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Pomocí špejle vyryjeme do tácku obrázek (tak, jako bychom kreslili tužkou)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Vzniklá rýha by měla být spíše hlubší, nebojte se přitlačit, pokud vám v tácku vznikne díra, ničemu to nevadí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19_0928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00174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Až máte obrázek vyrytý, můžete si rozmíchat temperové barvy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IMG_20200319_092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2714620"/>
            <a:ext cx="4929222" cy="3696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rozmíchání barev celý tácek přetřete štětcem s barvou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Barva by neměla být moc hustá (špatně se pak tiskne), ale ani moc řídká, jinak by nám zatekla do vyryté kresby a linie by zanikly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19_0930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71612"/>
            <a:ext cx="4000528" cy="3000397"/>
          </a:xfrm>
        </p:spPr>
      </p:pic>
      <p:pic>
        <p:nvPicPr>
          <p:cNvPr id="5" name="Obrázek 4" descr="IMG_20200319_0932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3071810"/>
            <a:ext cx="4476749" cy="3357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Až máte obrázek celý přetřený barvou, je čas ho přetisknout na papír – jednoduše tácek obtisknu na papír a pořádně přitlačím (klidně i z druhé strany papíru)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IMG_20200319_0933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2928934"/>
            <a:ext cx="2786083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19_0934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785926"/>
            <a:ext cx="4248162" cy="3186122"/>
          </a:xfrm>
        </p:spPr>
      </p:pic>
      <p:pic>
        <p:nvPicPr>
          <p:cNvPr id="5" name="Obrázek 4" descr="IMG_20200319_093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85926"/>
            <a:ext cx="4214842" cy="3161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Poté už nám zbývá pouze tácek z papíru odstranit a objeví se nám náš výsledek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Můžete vidět, že ve vyrytých místech barva není, zůstala pouze na ploše tácku – na tomto principu funguje třeba i linoryt a tento způsob tisku se nazývá tisk z plochy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19_094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1428736"/>
            <a:ext cx="3857652" cy="5143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případě potřeby můžete ještě obrázek domalovat stejnou barvou (v místech, kde je třeba barvy méně)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Takto vyrytému tácku se říká matrice a můžete ho používat znovu a znovu – buď můžete přidat barvu nebo tácek jednoduše omyjte vodou a natřete ho jinou barvou – můžete si takto vytvořit několik tisků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19_0942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285992"/>
            <a:ext cx="4476781" cy="3357586"/>
          </a:xfrm>
        </p:spPr>
      </p:pic>
      <p:pic>
        <p:nvPicPr>
          <p:cNvPr id="5" name="Obrázek 4" descr="IMG_20200319_0947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5" y="1357274"/>
            <a:ext cx="3214710" cy="42862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312</Words>
  <Application>Microsoft Office PowerPoint</Application>
  <PresentationFormat>Předvádění na obrazovce (4:3)</PresentationFormat>
  <Paragraphs>33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Motiv sady Office</vt:lpstr>
      <vt:lpstr>                                       Výtvarný úkol</vt:lpstr>
      <vt:lpstr>Výtvarný úkol – jednoduchá grafika </vt:lpstr>
      <vt:lpstr>Pomůcky</vt:lpstr>
      <vt:lpstr>Pomůcky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  <vt:lpstr>Postup</vt:lpstr>
    </vt:vector>
  </TitlesOfParts>
  <Company>DDM Stodůlky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Výtvarný úkol</dc:title>
  <dc:creator>DDM Stodůlky</dc:creator>
  <cp:lastModifiedBy>Marie Haklová</cp:lastModifiedBy>
  <cp:revision>4</cp:revision>
  <dcterms:created xsi:type="dcterms:W3CDTF">2020-03-19T09:23:00Z</dcterms:created>
  <dcterms:modified xsi:type="dcterms:W3CDTF">2020-03-23T23:45:12Z</dcterms:modified>
</cp:coreProperties>
</file>