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680F6-4085-4CF6-9889-13E18FECC7A2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A88C9-BEAB-4673-92D2-6DCECD7A36C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429132"/>
            <a:ext cx="6400800" cy="87207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Abstraktní umění je všude kolem nás</a:t>
            </a:r>
          </a:p>
          <a:p>
            <a:endParaRPr lang="cs-CZ" dirty="0"/>
          </a:p>
        </p:txBody>
      </p:sp>
      <p:pic>
        <p:nvPicPr>
          <p:cNvPr id="4" name="Obrázek 3" descr="IMG_20200320_1001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11762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868144" y="630932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Nela </a:t>
            </a:r>
            <a:r>
              <a:rPr lang="cs-CZ" dirty="0" err="1" smtClean="0"/>
              <a:t>Gallatová</a:t>
            </a:r>
            <a:r>
              <a:rPr lang="cs-CZ" dirty="0" smtClean="0"/>
              <a:t>,  2020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tomto výtvarném úkolu se budeme učit dívat kolem sebe. A když se budeme dívat pořádně, zjistíme, že umění je všude kolem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Tentokrát si zahrajeme na fotografy a pak na malíře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Foťák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(fotit můžeme i na mobil)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Barvy – temperové, akrylové nebo vodové (vhodné jsou ale i pastely, fixy, pastelky)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Štětce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Kelímek s vodou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Čtvrtka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Vezměte si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foťák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vydejte se po bytě na průzkum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Všímejte si věcí kolem sebe – určitě najdete spoustu zajímavých předmětů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Každý předmět, který vás zaujme, si vyfotografujte. Ale pozor! – foťte z velké blízkosti. Chceme, aby fotografii zaplňovala jen část předmětu, ale zato velmi zvětšená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tento úkol se velmi dobře hodí třeba rozkrojená ovoce, kytky, listy atd., fantazii se meze nekladou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320_0956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500174"/>
            <a:ext cx="3445861" cy="4525963"/>
          </a:xfrm>
        </p:spPr>
      </p:pic>
      <p:pic>
        <p:nvPicPr>
          <p:cNvPr id="5" name="Obrázek 4" descr="IMG_20200320_1002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5" y="1547776"/>
            <a:ext cx="3929089" cy="44664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IMG_20200320_0958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571612"/>
            <a:ext cx="4733033" cy="4525963"/>
          </a:xfrm>
        </p:spPr>
      </p:pic>
      <p:pic>
        <p:nvPicPr>
          <p:cNvPr id="5" name="Obrázek 4" descr="IMG_20200320_1004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071546"/>
            <a:ext cx="3786246" cy="5048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IMG_20200320_0959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4596686" cy="3214686"/>
          </a:xfrm>
        </p:spPr>
      </p:pic>
      <p:pic>
        <p:nvPicPr>
          <p:cNvPr id="5" name="Obrázek 4" descr="IMG_20200320_1001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3500438"/>
            <a:ext cx="4286280" cy="30783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IMG_20200320_1003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2786058"/>
            <a:ext cx="4657003" cy="3334820"/>
          </a:xfrm>
        </p:spPr>
      </p:pic>
      <p:pic>
        <p:nvPicPr>
          <p:cNvPr id="5" name="Obrázek 4" descr="IMG_20200320_1003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83042" y="2000240"/>
            <a:ext cx="3694990" cy="40793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Následně si všechny fotky pečlivě prohlédněte (můžete si je přesunout do PC)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Zapomeňte na to, že se díváte třeba na zvětšenou mandarinku nebo list, pouze sledujte, jaké barvy, tvary a obrazce se na vaší fotografii objevují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teď přicházejí na řadu barvy – nachystejte si pomůcky a zkuste na velký papír namalovat, co jste vyfotili. Klidně ze své fotky můžete udělat ještě výřez, vznikne vám ještě více abstraktnější obraz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Nebojte se barev, pracujte s nimi, míchejte je a nebojte se zaplnit úplně celý papír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Takto pracoval například i náš český umělec Zdeněk Beran, který maloval velmi zvětšené části lidského těla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PS – můžete hádat, co se skrývá na mých fotografiích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276</Words>
  <Application>Microsoft Office PowerPoint</Application>
  <PresentationFormat>Předvádění na obrazovce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Prezentace aplikace PowerPoint</vt:lpstr>
      <vt:lpstr>Pomůcky</vt:lpstr>
      <vt:lpstr>Postup</vt:lpstr>
      <vt:lpstr>Postup</vt:lpstr>
      <vt:lpstr>Prezentace aplikace PowerPoint</vt:lpstr>
      <vt:lpstr>Prezentace aplikace PowerPoint</vt:lpstr>
      <vt:lpstr>Prezentace aplikace PowerPoint</vt:lpstr>
      <vt:lpstr>Postup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Nielka</dc:creator>
  <cp:lastModifiedBy>Marie Haklová</cp:lastModifiedBy>
  <cp:revision>5</cp:revision>
  <dcterms:created xsi:type="dcterms:W3CDTF">2020-03-20T09:33:31Z</dcterms:created>
  <dcterms:modified xsi:type="dcterms:W3CDTF">2020-03-23T23:40:35Z</dcterms:modified>
</cp:coreProperties>
</file>