
<file path=[Content_Types].xml><?xml version="1.0" encoding="utf-8"?>
<Types xmlns="http://schemas.openxmlformats.org/package/2006/content-types">
  <Default Extension="png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8" r:id="rId12"/>
    <p:sldId id="273" r:id="rId13"/>
    <p:sldId id="271" r:id="rId14"/>
    <p:sldId id="272" r:id="rId15"/>
    <p:sldId id="269" r:id="rId16"/>
    <p:sldId id="266" r:id="rId17"/>
    <p:sldId id="274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9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6185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3606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9793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165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352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4073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1091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100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4624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333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0344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ED407-6B84-4CFD-9787-671512027C3A}" type="datetimeFigureOut">
              <a:rPr lang="cs-CZ" smtClean="0"/>
              <a:t>23.10.2020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4F697-6291-4942-B53D-9835360022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68391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827488-F906-4B40-BD83-1D0853980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err="1"/>
              <a:t>Halloweenské</a:t>
            </a:r>
            <a:r>
              <a:rPr lang="cs-CZ" dirty="0"/>
              <a:t> odpoledne trochu jinak 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FCF00EE-F928-8749-9E94-A2B6945397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Zdravíme všechny </a:t>
            </a:r>
            <a:r>
              <a:rPr lang="cs-CZ" dirty="0" err="1"/>
              <a:t>Halloweeňáky</a:t>
            </a:r>
            <a:r>
              <a:rPr lang="cs-CZ" dirty="0"/>
              <a:t>, protože                                                   se nemůžeme společně sejít, připravili                                                       jsme pro vás několik </a:t>
            </a:r>
            <a:r>
              <a:rPr lang="cs-CZ" dirty="0" err="1"/>
              <a:t>halloweenských</a:t>
            </a:r>
            <a:r>
              <a:rPr lang="cs-CZ" dirty="0"/>
              <a:t>                                                        nápadů na doma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Zástupný symbol pro obsah 4">
            <a:extLst>
              <a:ext uri="{FF2B5EF4-FFF2-40B4-BE49-F238E27FC236}">
                <a16:creationId xmlns:a16="http://schemas.microsoft.com/office/drawing/2014/main" id="{4244118D-66EA-164C-8401-283DBDB11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476" y="1417638"/>
            <a:ext cx="3875484" cy="516731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01960" y="6400284"/>
            <a:ext cx="43297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Tereza Česáková, Dagmar </a:t>
            </a:r>
            <a:r>
              <a:rPr lang="cs-CZ" i="1" dirty="0" err="1" smtClean="0"/>
              <a:t>Eckhardtová</a:t>
            </a:r>
            <a:r>
              <a:rPr lang="cs-CZ" i="1" dirty="0" smtClean="0"/>
              <a:t>, 2020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4262482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7CBE74-6837-744D-B4BC-085ADB1DF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Letící netopýr na hrad </a:t>
            </a:r>
            <a:br>
              <a:rPr lang="cs-CZ" dirty="0"/>
            </a:br>
            <a:r>
              <a:rPr lang="cs-CZ" sz="2000" dirty="0"/>
              <a:t>interaktivní</a:t>
            </a:r>
            <a:r>
              <a:rPr lang="cs-CZ" dirty="0"/>
              <a:t> </a:t>
            </a:r>
            <a:r>
              <a:rPr lang="cs-CZ" sz="2000" dirty="0"/>
              <a:t>motorický tunel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CDF9D44-64E9-3340-8F31-F14C0C0427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4400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E1F9CAA-AF09-A443-98B7-EFE6CB65A9C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58567" y="2349973"/>
            <a:ext cx="4403524" cy="330264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7782931-2A88-7342-B8CD-D61A34E535D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59439" y="2376500"/>
            <a:ext cx="4351338" cy="326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8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41403-0A67-4513-87F4-4FBC44234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Co budeme potřebovat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AA26692-F7BD-4B63-827E-2C1FD321D7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Bílou čtvrtku </a:t>
            </a:r>
          </a:p>
          <a:p>
            <a:r>
              <a:rPr lang="cs-CZ" dirty="0"/>
              <a:t>Tavnou pistoli nebo sešívačku</a:t>
            </a:r>
          </a:p>
          <a:p>
            <a:r>
              <a:rPr lang="cs-CZ" dirty="0"/>
              <a:t>Černý </a:t>
            </a:r>
            <a:r>
              <a:rPr lang="cs-CZ" dirty="0" err="1"/>
              <a:t>centropen</a:t>
            </a:r>
            <a:r>
              <a:rPr lang="cs-CZ" dirty="0"/>
              <a:t> </a:t>
            </a:r>
          </a:p>
          <a:p>
            <a:r>
              <a:rPr lang="cs-CZ" dirty="0"/>
              <a:t>Tenký černý fix nebo razítka</a:t>
            </a:r>
          </a:p>
          <a:p>
            <a:r>
              <a:rPr lang="cs-CZ" dirty="0"/>
              <a:t>Průhlednou fólii </a:t>
            </a:r>
          </a:p>
          <a:p>
            <a:r>
              <a:rPr lang="cs-CZ" dirty="0"/>
              <a:t>Nůžky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D8F0C49-F0DF-9843-B820-A851722D8A1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17275" y="2367400"/>
            <a:ext cx="4353788" cy="326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45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DB0DB0-74B8-40E7-99DF-4F370E366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První krok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954C838-6C6A-4C03-B38A-9111504FED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Potřebujeme: </a:t>
            </a:r>
          </a:p>
          <a:p>
            <a:pPr lvl="1"/>
            <a:r>
              <a:rPr lang="cs-CZ" dirty="0"/>
              <a:t>Tavnou pistoli nebo sešívačku</a:t>
            </a:r>
          </a:p>
          <a:p>
            <a:pPr lvl="1"/>
            <a:r>
              <a:rPr lang="cs-CZ" dirty="0"/>
              <a:t>Bílou čtvrtku</a:t>
            </a:r>
          </a:p>
          <a:p>
            <a:endParaRPr lang="cs-CZ" dirty="0"/>
          </a:p>
          <a:p>
            <a:r>
              <a:rPr lang="cs-CZ" dirty="0"/>
              <a:t>Nejprve si slepíme kratší strany čtvrtky k                                              sobě, aby nám vznikl tunel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80A0CF9-86CB-434C-99BE-4D8F3F14881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92572" y="471346"/>
            <a:ext cx="3770774" cy="2828081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2EC0EB9-0B50-8447-9189-50A68ED0790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23494" y="3570979"/>
            <a:ext cx="4351339" cy="326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177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5386D8-1AC6-4E67-9CC5-158E804B6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Druhý krok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C85EC9C-7841-48F8-8A75-D3EA576039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Potřebujeme:</a:t>
            </a:r>
          </a:p>
          <a:p>
            <a:pPr lvl="1"/>
            <a:r>
              <a:rPr lang="cs-CZ" dirty="0"/>
              <a:t>Tunel z papíru</a:t>
            </a:r>
          </a:p>
          <a:p>
            <a:pPr lvl="1"/>
            <a:r>
              <a:rPr lang="cs-CZ" dirty="0"/>
              <a:t>Černý </a:t>
            </a:r>
            <a:r>
              <a:rPr lang="cs-CZ" dirty="0" err="1"/>
              <a:t>centropen</a:t>
            </a:r>
            <a:endParaRPr lang="cs-CZ" dirty="0"/>
          </a:p>
          <a:p>
            <a:r>
              <a:rPr lang="cs-CZ" dirty="0"/>
              <a:t>Fixou si na náš tunel nakreslíme cestu                                                     pro letícího netopýra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A0A5F30-65F6-6742-94FD-4DA131004DE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34816" y="2369608"/>
            <a:ext cx="4351867" cy="326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360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B8014B-056A-41EB-A8A8-8295C594E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Třetí krok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5EB7E41-774E-4070-95BC-7F2F60FC1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Potřebujeme: </a:t>
            </a:r>
          </a:p>
          <a:p>
            <a:pPr lvl="1"/>
            <a:r>
              <a:rPr lang="cs-CZ" dirty="0"/>
              <a:t>Tunel s nakreslenou cestou </a:t>
            </a:r>
          </a:p>
          <a:p>
            <a:pPr lvl="1"/>
            <a:r>
              <a:rPr lang="cs-CZ" dirty="0"/>
              <a:t>Razítko nebo tenký černý fix</a:t>
            </a:r>
          </a:p>
          <a:p>
            <a:r>
              <a:rPr lang="cs-CZ" dirty="0"/>
              <a:t>Na konec cesty, co jsme si nakreslili,                                                     dáme razítko nebo nakreslíme dům (cíl netopýra)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D6F4920-BB65-F24B-999C-1287F721DF2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995286" y="2198690"/>
            <a:ext cx="4546598" cy="340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018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244E6-7E53-4E34-A9EB-CE68B4939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Čtvrtý krok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5089AC2-8450-4427-B678-85ABF4C2BC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Potřebujeme:</a:t>
            </a:r>
          </a:p>
          <a:p>
            <a:pPr lvl="1"/>
            <a:r>
              <a:rPr lang="cs-CZ" dirty="0"/>
              <a:t>Tavnou pistoli</a:t>
            </a:r>
          </a:p>
          <a:p>
            <a:pPr lvl="1"/>
            <a:r>
              <a:rPr lang="cs-CZ" dirty="0"/>
              <a:t>Průhlednou fólii</a:t>
            </a:r>
          </a:p>
          <a:p>
            <a:pPr lvl="1"/>
            <a:r>
              <a:rPr lang="cs-CZ" dirty="0"/>
              <a:t>Nůžky</a:t>
            </a:r>
          </a:p>
          <a:p>
            <a:r>
              <a:rPr lang="cs-CZ" dirty="0"/>
              <a:t>Průhlednou fólii si rozstřihneme                                                                po délce na dva stejné obdélníky</a:t>
            </a:r>
          </a:p>
          <a:p>
            <a:r>
              <a:rPr lang="cs-CZ" dirty="0"/>
              <a:t>Vezmeme si jeden obdélník a slepíme                                                         k sobě kratší strany tak, aby nám vznikl tunel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F7B2849-B86D-7F46-9FC9-5214F638719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84582" y="2250547"/>
            <a:ext cx="4487333" cy="336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669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F1B4A4-94F1-4A10-8162-301E5B442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Pátý krok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BF6F66D-1975-4AF1-BC7E-996B6D8B0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Potřebujeme:</a:t>
            </a:r>
          </a:p>
          <a:p>
            <a:pPr lvl="1"/>
            <a:r>
              <a:rPr lang="cs-CZ" dirty="0"/>
              <a:t>Průhledný tunel z fólie</a:t>
            </a:r>
          </a:p>
          <a:p>
            <a:pPr lvl="1"/>
            <a:r>
              <a:rPr lang="cs-CZ" dirty="0"/>
              <a:t>Razítko nebo fix </a:t>
            </a:r>
          </a:p>
          <a:p>
            <a:r>
              <a:rPr lang="cs-CZ" dirty="0"/>
              <a:t>My využijeme razítko netopýra (můžete i nakreslit),                     obrázek si vystřihneme a nalepíme na průhledný                                tunel z fólie 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AD64B09-35E0-A747-98FE-4D383256B03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07561" y="2023005"/>
            <a:ext cx="4631267" cy="34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35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5BBEBF-30D2-4F2B-85A9-4A8725F04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Šestý krok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DCB028B-D9D0-4B47-9E3F-D163C19833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Potřebujeme:</a:t>
            </a:r>
          </a:p>
          <a:p>
            <a:pPr lvl="1"/>
            <a:r>
              <a:rPr lang="cs-CZ" dirty="0"/>
              <a:t>Bílý tunel s cestou</a:t>
            </a:r>
          </a:p>
          <a:p>
            <a:pPr lvl="1"/>
            <a:r>
              <a:rPr lang="cs-CZ" dirty="0"/>
              <a:t>Průhledný tunel z fólie</a:t>
            </a:r>
          </a:p>
          <a:p>
            <a:r>
              <a:rPr lang="cs-CZ" dirty="0"/>
              <a:t>Navlékneme průhledný tunel na bílý</a:t>
            </a:r>
          </a:p>
          <a:p>
            <a:r>
              <a:rPr lang="cs-CZ" dirty="0"/>
              <a:t>Postupným otáčením bílého či                                                       průhledného tunelu se nám                                                               netopýr pohybuje po cestičce                                                                      až k cíli (k domu)</a:t>
            </a:r>
          </a:p>
          <a:p>
            <a:r>
              <a:rPr lang="cs-CZ" dirty="0"/>
              <a:t>Můžete využít různé motivy, místo                                                    netopýra například auto jedoucí na silnici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4B583F95-3F96-4846-A9F6-AE09E91C1BC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35999" y="508001"/>
            <a:ext cx="4064000" cy="3048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1DF09556-9DD5-D742-BC74-AB8E3397C68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33077" y="3165234"/>
            <a:ext cx="3801295" cy="285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579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50E6E9-E032-1144-8A2B-9C1C51CAC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Létající duch v láhvi</a:t>
            </a:r>
            <a:br>
              <a:rPr lang="cs-CZ" dirty="0"/>
            </a:br>
            <a:r>
              <a:rPr lang="cs-CZ" sz="2200" dirty="0"/>
              <a:t>pokaždé když se láhev zmáčkne, duch se vznáší nahoru a dolů</a:t>
            </a:r>
            <a:br>
              <a:rPr lang="cs-CZ" sz="2200" dirty="0"/>
            </a:br>
            <a:r>
              <a:rPr lang="cs-CZ" sz="2200" dirty="0"/>
              <a:t>Láhev neobracet!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A87BB2FB-5976-5B43-91EB-73E74B1BF3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53635" y="2301280"/>
            <a:ext cx="4884729" cy="3663546"/>
          </a:xfrm>
        </p:spPr>
      </p:pic>
    </p:spTree>
    <p:extLst>
      <p:ext uri="{BB962C8B-B14F-4D97-AF65-F5344CB8AC3E}">
        <p14:creationId xmlns:p14="http://schemas.microsoft.com/office/powerpoint/2010/main" val="670297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862626-B59F-CF40-8476-CF69C18C0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Co budeme potřebovat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6359823-8619-EA45-85F0-BFA9CECF7B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Průhlednou plastovou láhev s vodou</a:t>
            </a:r>
          </a:p>
          <a:p>
            <a:r>
              <a:rPr lang="cs-CZ" dirty="0"/>
              <a:t>Gumovou rukavici</a:t>
            </a:r>
          </a:p>
          <a:p>
            <a:r>
              <a:rPr lang="cs-CZ" dirty="0"/>
              <a:t>Nůžky</a:t>
            </a:r>
          </a:p>
          <a:p>
            <a:r>
              <a:rPr lang="cs-CZ" dirty="0"/>
              <a:t>Kroužek z klíčů </a:t>
            </a:r>
          </a:p>
          <a:p>
            <a:r>
              <a:rPr lang="cs-CZ" dirty="0"/>
              <a:t>Černý fix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3E76146-E96D-7444-9E97-797BC2760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347" y="2836300"/>
            <a:ext cx="6161453" cy="334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468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06A1E4-9D97-5443-8414-F335F1AB8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Video postup</a:t>
            </a:r>
            <a:br>
              <a:rPr lang="cs-CZ" dirty="0"/>
            </a:br>
            <a:r>
              <a:rPr lang="cs-CZ" sz="2000" dirty="0"/>
              <a:t>zaměř šipku na obrázek, pro video klikni na lištu </a:t>
            </a:r>
            <a:endParaRPr lang="cs-CZ" dirty="0"/>
          </a:p>
        </p:txBody>
      </p:sp>
      <p:pic>
        <p:nvPicPr>
          <p:cNvPr id="14" name="RPReplay_Final1602660213">
            <a:hlinkClick r:id="" action="ppaction://media"/>
            <a:extLst>
              <a:ext uri="{FF2B5EF4-FFF2-40B4-BE49-F238E27FC236}">
                <a16:creationId xmlns:a16="http://schemas.microsoft.com/office/drawing/2014/main" id="{C36FBF96-20BD-6245-97E3-BF8AA773C445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33613" y="1825625"/>
            <a:ext cx="7723187" cy="4351338"/>
          </a:xfrm>
        </p:spPr>
      </p:pic>
    </p:spTree>
    <p:extLst>
      <p:ext uri="{BB962C8B-B14F-4D97-AF65-F5344CB8AC3E}">
        <p14:creationId xmlns:p14="http://schemas.microsoft.com/office/powerpoint/2010/main" val="67226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8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377F7C-4813-124E-AE1E-F62F7AFD6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Duch skákající přes švihadlo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D1E9BAA6-D708-5148-933D-18E124552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073" y="1825625"/>
            <a:ext cx="4981853" cy="4351338"/>
          </a:xfrm>
        </p:spPr>
      </p:pic>
    </p:spTree>
    <p:extLst>
      <p:ext uri="{BB962C8B-B14F-4D97-AF65-F5344CB8AC3E}">
        <p14:creationId xmlns:p14="http://schemas.microsoft.com/office/powerpoint/2010/main" val="3927747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6CBA47-FE4D-034B-8182-E68585C7E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Co budeme potřebovat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7CE5BB6-7174-7B4A-951E-3284A2B93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Ruličku od toaletního papíru nebo od kuchyňských utěrek</a:t>
            </a:r>
          </a:p>
          <a:p>
            <a:r>
              <a:rPr lang="cs-CZ" dirty="0"/>
              <a:t>Papírový či plastový kelímek</a:t>
            </a:r>
          </a:p>
          <a:p>
            <a:r>
              <a:rPr lang="cs-CZ" dirty="0"/>
              <a:t>Papírový talířek nebo papírové kolečko </a:t>
            </a:r>
          </a:p>
          <a:p>
            <a:r>
              <a:rPr lang="cs-CZ" dirty="0"/>
              <a:t>Dva drátky jeden tlustý a druhý tenčí </a:t>
            </a:r>
          </a:p>
          <a:p>
            <a:r>
              <a:rPr lang="cs-CZ" dirty="0"/>
              <a:t>Fixy na nakreslení obličeje </a:t>
            </a:r>
          </a:p>
          <a:p>
            <a:r>
              <a:rPr lang="cs-CZ" dirty="0"/>
              <a:t>Tavnou pistoli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C657916-CDFA-C646-B789-47F430C7D66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540" y="2536725"/>
            <a:ext cx="4853651" cy="3640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411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8C1A85-DBE2-5C41-958D-8FBD457AC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Video postup</a:t>
            </a:r>
            <a:br>
              <a:rPr lang="cs-CZ" dirty="0"/>
            </a:br>
            <a:r>
              <a:rPr lang="cs-CZ" sz="2200" dirty="0"/>
              <a:t>zaměř šipku na obrázek, pro video klikni na lištu</a:t>
            </a:r>
          </a:p>
        </p:txBody>
      </p:sp>
      <p:pic>
        <p:nvPicPr>
          <p:cNvPr id="4" name="RPReplay_Final1602660030">
            <a:hlinkClick r:id="" action="ppaction://media"/>
            <a:extLst>
              <a:ext uri="{FF2B5EF4-FFF2-40B4-BE49-F238E27FC236}">
                <a16:creationId xmlns:a16="http://schemas.microsoft.com/office/drawing/2014/main" id="{5779B155-7A80-E34A-8E41-423851212C1C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617913" y="1825625"/>
            <a:ext cx="4954587" cy="4351338"/>
          </a:xfrm>
        </p:spPr>
      </p:pic>
    </p:spTree>
    <p:extLst>
      <p:ext uri="{BB962C8B-B14F-4D97-AF65-F5344CB8AC3E}">
        <p14:creationId xmlns:p14="http://schemas.microsoft.com/office/powerpoint/2010/main" val="1985640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2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133E06-000E-B54E-8C77-83252F2C6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8776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Držíme palce, ať se Vám </a:t>
            </a:r>
            <a:r>
              <a:rPr lang="cs-CZ" dirty="0" err="1"/>
              <a:t>halloweenské</a:t>
            </a:r>
            <a:r>
              <a:rPr lang="cs-CZ" dirty="0"/>
              <a:t> výrobky podaří. Společně budeme vyrábět a bát se na </a:t>
            </a:r>
            <a:r>
              <a:rPr lang="cs-CZ" dirty="0" err="1"/>
              <a:t>halloweenském</a:t>
            </a:r>
            <a:r>
              <a:rPr lang="cs-CZ" dirty="0"/>
              <a:t> odpoledni zase za rok! 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3016AC7-7D43-344A-B512-ACF6387DE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81210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Předškolní oddělení DDM Stodůlky </a:t>
            </a: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71525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C567D9D-E639-F743-9337-65699714FA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/>
              <a:t>Zdroje – čerpáno z </a:t>
            </a:r>
            <a:r>
              <a:rPr lang="cs-CZ" dirty="0" err="1"/>
              <a:t>P</a:t>
            </a:r>
            <a:r>
              <a:rPr lang="cs-CZ" dirty="0" err="1" smtClean="0"/>
              <a:t>interestu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688493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1563</TotalTime>
  <Words>375</Words>
  <Application>Microsoft Office PowerPoint</Application>
  <PresentationFormat>Širokoúhlá obrazovka</PresentationFormat>
  <Paragraphs>67</Paragraphs>
  <Slides>17</Slides>
  <Notes>0</Notes>
  <HiddenSlides>0</HiddenSlides>
  <MMClips>2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Motiv Office</vt:lpstr>
      <vt:lpstr>Halloweenské odpoledne trochu jinak </vt:lpstr>
      <vt:lpstr>Letící netopýr na hrad  interaktivní motorický tunel</vt:lpstr>
      <vt:lpstr>Co budeme potřebovat</vt:lpstr>
      <vt:lpstr>První krok</vt:lpstr>
      <vt:lpstr>Druhý krok </vt:lpstr>
      <vt:lpstr>Třetí krok</vt:lpstr>
      <vt:lpstr>Čtvrtý krok</vt:lpstr>
      <vt:lpstr>Pátý krok</vt:lpstr>
      <vt:lpstr>Šestý krok</vt:lpstr>
      <vt:lpstr>Létající duch v láhvi pokaždé když se láhev zmáčkne, duch se vznáší nahoru a dolů Láhev neobracet!</vt:lpstr>
      <vt:lpstr>Co budeme potřebovat</vt:lpstr>
      <vt:lpstr>Video postup zaměř šipku na obrázek, pro video klikni na lištu </vt:lpstr>
      <vt:lpstr>Duch skákající přes švihadlo</vt:lpstr>
      <vt:lpstr>Co budeme potřebovat</vt:lpstr>
      <vt:lpstr>Video postup zaměř šipku na obrázek, pro video klikni na lištu</vt:lpstr>
      <vt:lpstr>Držíme palce, ať se Vám halloweenské výrobky podaří. Společně budeme vyrábět a bát se na halloweenském odpoledni zase za rok!  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petra.beznoskova</dc:creator>
  <cp:lastModifiedBy>Marie Haklová</cp:lastModifiedBy>
  <cp:revision>63</cp:revision>
  <dcterms:created xsi:type="dcterms:W3CDTF">2020-10-14T12:53:58Z</dcterms:created>
  <dcterms:modified xsi:type="dcterms:W3CDTF">2020-10-23T08:16:45Z</dcterms:modified>
</cp:coreProperties>
</file>