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431DF-19D8-4866-A215-3982A70379F3}" type="datetimeFigureOut">
              <a:rPr lang="cs-CZ" smtClean="0"/>
              <a:t>21.10.2020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62528-CB0F-4451-A9E5-DA38FB1F53B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214445"/>
          </a:xfrm>
        </p:spPr>
        <p:txBody>
          <a:bodyPr/>
          <a:lstStyle/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Obrázek 5" descr="IMG_20201019_1019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285984" y="142852"/>
            <a:ext cx="628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Cvičení ze studijní malby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48264" y="6381328"/>
            <a:ext cx="2149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Nela </a:t>
            </a:r>
            <a:r>
              <a:rPr lang="cs-CZ" i="1" dirty="0" err="1" smtClean="0"/>
              <a:t>Gallatová</a:t>
            </a:r>
            <a:r>
              <a:rPr lang="cs-CZ" i="1" dirty="0" smtClean="0"/>
              <a:t>, 2020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Zátiší + květina v květináči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tomto cvičení ještě chvíli zůstaneme u akvarelu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Vyzkoušíme si namalovat jednoduché zátiší s několika předměty (poskládejte si ho každý sám dle sebe z předmětů, u kterých máte pocit, že se vám budou snadno kreslit) a květinu v květináči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0" dirty="0" smtClean="0">
                <a:latin typeface="Times New Roman" pitchFamily="18" charset="0"/>
                <a:cs typeface="Times New Roman" pitchFamily="18" charset="0"/>
              </a:rPr>
              <a:t>Zátiší</a:t>
            </a:r>
            <a:endParaRPr lang="cs-CZ" sz="3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1019_1019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428736"/>
            <a:ext cx="5111750" cy="409708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Vždy je dobré si zátiší sestavit z předmětů různých tvarů a materiálů. Ideální je ovoce, zelenina, různé přírodniny v kombinaci s mísou, skleničkou nebo jiným nádobím a nějakou látkou (draperie).</a:t>
            </a:r>
          </a:p>
          <a:p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Tenkým štětcem a hodně rozředěnou barvou si namalujte obrysy. Štětec je lepší než předkreslení tužkou, která pod akvarelem prosvítá, světlou barvu vždy přemalujete.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584182"/>
          </a:xfrm>
        </p:spPr>
        <p:txBody>
          <a:bodyPr>
            <a:normAutofit/>
          </a:bodyPr>
          <a:lstStyle/>
          <a:p>
            <a:r>
              <a:rPr lang="cs-CZ" sz="3200" b="0" dirty="0" smtClean="0">
                <a:latin typeface="Times New Roman" pitchFamily="18" charset="0"/>
                <a:cs typeface="Times New Roman" pitchFamily="18" charset="0"/>
              </a:rPr>
              <a:t>Zátiší</a:t>
            </a:r>
            <a:endParaRPr lang="cs-CZ" sz="3200" dirty="0"/>
          </a:p>
        </p:txBody>
      </p:sp>
      <p:pic>
        <p:nvPicPr>
          <p:cNvPr id="5" name="Zástupný symbol pro obsah 4" descr="IMG_20201019_101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43306" y="1428736"/>
            <a:ext cx="5111750" cy="38338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785794"/>
            <a:ext cx="3008313" cy="5340369"/>
          </a:xfrm>
        </p:spPr>
        <p:txBody>
          <a:bodyPr>
            <a:no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Následně vyplňte plochy světlejším odstínem, než ve skutečnosti vidíte. Než budete pokračovat s další vrstvou, nechte barvy alespoň trochu zaschnout. Nezapomeňte také na stůl nebo nějakou podložku, na které zátiší stojí (nevznáší se ve vzduchu).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Tam, kde je světlo nejintenzivnější, barvu nedávejte vůbec. 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Všechny barevné předměty budou mít samozřejmě širokou škálu odstínů.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Po zaschnutí pokračujte dále. Každý předmět namalujte jeho hlavní barvou, vynechané plošky (světlo) nechte bez barev. 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Takto postupujte dále a stále přidávejte další vrstvy tmavších odstínů. Nezapomeňte na stíny, které předměty vrhají.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655620"/>
          </a:xfrm>
        </p:spPr>
        <p:txBody>
          <a:bodyPr>
            <a:normAutofit/>
          </a:bodyPr>
          <a:lstStyle/>
          <a:p>
            <a:r>
              <a:rPr lang="cs-CZ" sz="3200" b="0" dirty="0" smtClean="0">
                <a:latin typeface="Times New Roman" pitchFamily="18" charset="0"/>
                <a:cs typeface="Times New Roman" pitchFamily="18" charset="0"/>
              </a:rPr>
              <a:t>Zátiší</a:t>
            </a:r>
            <a:endParaRPr lang="cs-CZ" sz="3200" dirty="0"/>
          </a:p>
        </p:txBody>
      </p:sp>
      <p:pic>
        <p:nvPicPr>
          <p:cNvPr id="5" name="Zástupný symbol pro obsah 4" descr="IMG_20201019_1019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43306" y="1428736"/>
            <a:ext cx="5111750" cy="38338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857232"/>
            <a:ext cx="3008313" cy="5357850"/>
          </a:xfrm>
        </p:spPr>
        <p:txBody>
          <a:bodyPr>
            <a:no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 poslední fázi přidejte sytější odstíny, aby se zvýšilo barevné odstupňování, přidejte stíny pro vytvoření hloubky a prostoru. 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Nezapomeňte na vynechaná místa – zůstávají stále bez barvy. Pokud si je omylem přemalujete, světla naznačte bílou temperovou barvou (je hustá a akvarel překryje).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Nakonec vezměte tenký štětec a dokončete detaily. 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Zkuste se vyvarovat vytváření stínů černou barvou  - utlumí se tak působení barev a stíny jsou moc ostré. Mnohem lepší je smíchat např. hnědou s modrou, odstíny šedé, modrá se zelenou. Vyzkoušejte si to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  A nezapomínejte – u akvarelu používáme málo barvy a mnoho vody.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Květina v květináči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Než přejdeme k malbě krajiny, je dobré si nejdříve vyzkoušet namalovat několik jednotlivých rostlin nebo květin, abyste získali představu, jak ztvárňovat vegetaci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>
                <a:latin typeface="Times New Roman" pitchFamily="18" charset="0"/>
                <a:cs typeface="Times New Roman" pitchFamily="18" charset="0"/>
              </a:rPr>
              <a:t>Květina v květináči</a:t>
            </a:r>
            <a:endParaRPr lang="cs-CZ" sz="2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1019_1019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6007" y="273050"/>
            <a:ext cx="4389835" cy="58531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Postup je stejný jako u zátiší – nejprve si opět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předmalujte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tenkým štětcem a barvou obrysy. V tomto kroku nemusíte malovat všechny lístečky a detaily květů, zaměřte se pouze na celkový tvar objektu.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Opět nezapomeňte na nějakou podložku, na které květina stojí.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>
                <a:latin typeface="Times New Roman" pitchFamily="18" charset="0"/>
                <a:cs typeface="Times New Roman" pitchFamily="18" charset="0"/>
              </a:rPr>
              <a:t>Květina v květináči</a:t>
            </a:r>
            <a:endParaRPr lang="cs-CZ" sz="2800" dirty="0"/>
          </a:p>
        </p:txBody>
      </p:sp>
      <p:pic>
        <p:nvPicPr>
          <p:cNvPr id="5" name="Zástupný symbol pro obsah 4" descr="IMG_20201019_10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95539" y="273050"/>
            <a:ext cx="3670771" cy="58531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Jako první vyplňte barvou pozadí, vyhnete se tak složitému obmalovávání květiny, kdybyste si pozadí nechali na konec. V dalším kroku vymalujte stůl.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Poté se zaměřte na samotnou rostlinu. Začněte s květy, poté se věnujte listům. Na nejsvětlejších místech barvu opět zcela vynechejte.  Vymalujte také květináč a hlínu, ve které rostlina je.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Mezi jednotlivými kroky vždy čekejte na zaschnutí barev a přidávejte stále další a další vrstvy, odstíny a stíny.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>
                <a:latin typeface="Times New Roman" pitchFamily="18" charset="0"/>
                <a:cs typeface="Times New Roman" pitchFamily="18" charset="0"/>
              </a:rPr>
              <a:t>Květina v květináči</a:t>
            </a:r>
            <a:endParaRPr lang="cs-CZ" sz="2800" dirty="0"/>
          </a:p>
        </p:txBody>
      </p:sp>
      <p:pic>
        <p:nvPicPr>
          <p:cNvPr id="5" name="Zástupný symbol pro obsah 4" descr="IMG_20201019_102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6007" y="273050"/>
            <a:ext cx="4389835" cy="58531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 posledním kroku se věnujte detailům, nejtmavším místům (opět nepoužívejte černou, ale spíše si zelenou smíchejte s hnědou či modrou nebo s malým množstvím černé). Dokončete i květy, kde jsou teplejší odstíny, přidejte žlutou či okrovou nebo světle hnědou.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opět nezapomeňte na stín, který vrhá květináč.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555</Words>
  <Application>Microsoft Office PowerPoint</Application>
  <PresentationFormat>Předvádění na obrazovce (4:3)</PresentationFormat>
  <Paragraphs>32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Zátiší + květina v květináči</vt:lpstr>
      <vt:lpstr>Zátiší</vt:lpstr>
      <vt:lpstr>Zátiší</vt:lpstr>
      <vt:lpstr>Zátiší</vt:lpstr>
      <vt:lpstr>Květina v květináči</vt:lpstr>
      <vt:lpstr>Květina v květináči</vt:lpstr>
      <vt:lpstr>Květina v květináči</vt:lpstr>
      <vt:lpstr>Květina v květináči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Nielka</dc:creator>
  <cp:lastModifiedBy>Marie Haklová</cp:lastModifiedBy>
  <cp:revision>10</cp:revision>
  <dcterms:created xsi:type="dcterms:W3CDTF">2020-10-19T10:13:13Z</dcterms:created>
  <dcterms:modified xsi:type="dcterms:W3CDTF">2020-10-20T22:25:29Z</dcterms:modified>
</cp:coreProperties>
</file>