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16684-F704-437E-8AD9-C09172D54564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96B10-695D-42CD-822F-DF8FA6A14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2000263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Cvičení ze studijní kresby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643050"/>
            <a:ext cx="4438309" cy="4774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minulém cvičení jsme si vyzkoušeli kresbu kulatých předmětů a cvičení elips, tentokrát si vyzkoušíme práci s různými kresebnými nástroji a kresbu různých materiálů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různými nástroji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Jestliže chcete, aby to, co kreslíte, bylo jasně rozpoznatelné, musíte si vybrat správný nástroj na kreslení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Materiály, které používáte souvisí s tím, jaký dojem chcete kresbou vyvolat, zároveň si tak procvičíte svou kreslířskou dovednost při kresbě zátiší (je to takové cvičení před kresbou samotného zátiší)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různými nástroji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Tužkou lze snadno nakreslit jakékoliv variace stínu, stejně jako přesné hrany předmětů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1400" b="0" dirty="0" smtClean="0">
                <a:latin typeface="Times New Roman" pitchFamily="18" charset="0"/>
                <a:cs typeface="Times New Roman" pitchFamily="18" charset="0"/>
              </a:rPr>
              <a:t>Zkuste ten samý předmět zachytit křídou (pastelem ) – zjistíme, že už to není tak jednoduché. S křídou se kreslí rychleji než s tužkou, ale neumožní nám zachytit všechny detaily</a:t>
            </a:r>
            <a:endParaRPr lang="cs-CZ" sz="14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29064"/>
            <a:ext cx="4040188" cy="3642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393154"/>
            <a:ext cx="4041775" cy="351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různými nástroji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71611"/>
            <a:ext cx="4040188" cy="1000133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Tuš – tuší zakreslíte okraje velmi přesně, ale už nelze dobře zachytit strukturu předmětu. Tuš je časově náročnější a výsledek je dramatičtější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72066" y="1535113"/>
            <a:ext cx="3786214" cy="639762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Sklenice je nakreslená opět křídou. Tato kresba nám dává pouze jakousi představu sklenice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19832"/>
            <a:ext cx="4040188" cy="3061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8727" y="2174875"/>
            <a:ext cx="3214371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různými nástroji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822317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Sklo je nejpřesněji zachyceno černobílým akvarelem, kterým lze napodobit tvrdý, lesklý povrch a iluzi světla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Perem a tuší lze dokonale zachytit křehkost okrajů skla, zvláště v dolní polovině kresby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357430"/>
            <a:ext cx="2414212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428868"/>
            <a:ext cx="2623926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různých předmětů – cvičení s papírem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Zmačkejte kus obyčejného papíru a nasviťte si ho lampičkou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skutečnosti nakreslit zmuchlaný papír není tak složité, jak se na první pohled zdá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 tomto cvičení vám pomůže, když budete myslet na to, co vlastně vidíte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Nezáleží na tom, abyste zachytili naprosto všechny sklady a záhyby a nakreslili precizně tvar. Cílem je, aby vaše kresba skutečně vypadala jako zmačkaný papír, což však neznamená dosáhnout přesné kopie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Kresba různých předmětů – cvičení s papírem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Nakreslete hrany a záhyby papíru, dejte pozor na ostré sklady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Zakreslete hlavní stíny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518" y="2174875"/>
            <a:ext cx="3957552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7812" y="2174875"/>
            <a:ext cx="3796201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různých předmětů – cvičení s papírem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822317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Jakmile máte zachyceny všechny stíny, dodejte jim hloubku, čímž dostanete kontrast mezi osvětlenými a zastíněnými místy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108070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Nakonec můžete zmačkaný papír narovnat. Když se zadíváte detailněji, vypadá spíše jako pouštní krajina. Opakujte předešlá 3 cvičení a dodejte nejtmavší stíny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357430"/>
            <a:ext cx="338516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714620"/>
            <a:ext cx="367269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Kresba různých předmětů – dřevo</a:t>
            </a:r>
            <a:endParaRPr lang="cs-CZ" dirty="0"/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28736"/>
            <a:ext cx="35271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4429124" y="1428736"/>
            <a:ext cx="37862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Kreslit dřevo v různých jeho podobách může být zajímavé – všimněte si jeho struktury, kresby, některé dřevo je na povrch hladké, jiné zas drsné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44208" y="6453336"/>
            <a:ext cx="2149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Nela </a:t>
            </a:r>
            <a:r>
              <a:rPr lang="cs-CZ" i="1" dirty="0" err="1" smtClean="0"/>
              <a:t>Gallatová</a:t>
            </a:r>
            <a:r>
              <a:rPr lang="cs-CZ" i="1" smtClean="0"/>
              <a:t>, 2020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399</Words>
  <Application>Microsoft Office PowerPoint</Application>
  <PresentationFormat>Předvádění na obrazovce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Motiv sady Office</vt:lpstr>
      <vt:lpstr>Cvičení ze studijní kresby</vt:lpstr>
      <vt:lpstr>Prezentace aplikace PowerPoint</vt:lpstr>
      <vt:lpstr>Kresba různými nástroji</vt:lpstr>
      <vt:lpstr>Kresba různými nástroji</vt:lpstr>
      <vt:lpstr>Kresba různými nástroji</vt:lpstr>
      <vt:lpstr>Kresba různými nástroji</vt:lpstr>
      <vt:lpstr>Kresba různých předmětů – cvičení s papírem</vt:lpstr>
      <vt:lpstr>Kresba různých předmětů – cvičení s papírem</vt:lpstr>
      <vt:lpstr>Kresba různých předmětů – cvičení s papírem</vt:lpstr>
      <vt:lpstr>Kresba různých předmětů – dřevo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Cvičení ze studijní kresby</dc:title>
  <dc:creator>Nielka</dc:creator>
  <cp:lastModifiedBy>Marie Haklová</cp:lastModifiedBy>
  <cp:revision>9</cp:revision>
  <dcterms:created xsi:type="dcterms:W3CDTF">2020-10-19T08:35:25Z</dcterms:created>
  <dcterms:modified xsi:type="dcterms:W3CDTF">2020-10-20T22:22:38Z</dcterms:modified>
</cp:coreProperties>
</file>